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3" r:id="rId4"/>
    <p:sldId id="1348" r:id="rId5"/>
    <p:sldId id="275" r:id="rId6"/>
    <p:sldId id="1349" r:id="rId7"/>
    <p:sldId id="1350" r:id="rId8"/>
    <p:sldId id="260" r:id="rId9"/>
    <p:sldId id="1355" r:id="rId10"/>
    <p:sldId id="1351" r:id="rId11"/>
    <p:sldId id="298" r:id="rId12"/>
    <p:sldId id="1353" r:id="rId13"/>
    <p:sldId id="1354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F0489-C4F3-431E-B536-286CE41F9F7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D5AE82A-3B33-4359-8E80-6BE5B356B5B3}">
      <dgm:prSet phldrT="[Tekst]"/>
      <dgm:spPr>
        <a:solidFill>
          <a:srgbClr val="00B0F0"/>
        </a:solidFill>
      </dgm:spPr>
      <dgm:t>
        <a:bodyPr/>
        <a:lstStyle/>
        <a:p>
          <a:r>
            <a:rPr lang="nl-NL" b="1" dirty="0">
              <a:latin typeface="Trebuchet MS" panose="020B0603020202020204" pitchFamily="34" charset="0"/>
              <a:cs typeface="+mn-cs"/>
            </a:rPr>
            <a:t>Inventarisatie</a:t>
          </a:r>
          <a:endParaRPr lang="nl-NL" dirty="0"/>
        </a:p>
      </dgm:t>
    </dgm:pt>
    <dgm:pt modelId="{7947A75C-57BF-4178-B66B-29D814B4F2FA}" type="parTrans" cxnId="{2622EFA9-F526-4AC3-9EFD-683BBAF81A39}">
      <dgm:prSet/>
      <dgm:spPr/>
      <dgm:t>
        <a:bodyPr/>
        <a:lstStyle/>
        <a:p>
          <a:endParaRPr lang="nl-NL"/>
        </a:p>
      </dgm:t>
    </dgm:pt>
    <dgm:pt modelId="{F1B0FA5C-667E-49C8-9D3C-73FA8DE3F272}" type="sibTrans" cxnId="{2622EFA9-F526-4AC3-9EFD-683BBAF81A39}">
      <dgm:prSet/>
      <dgm:spPr/>
      <dgm:t>
        <a:bodyPr/>
        <a:lstStyle/>
        <a:p>
          <a:endParaRPr lang="nl-NL"/>
        </a:p>
      </dgm:t>
    </dgm:pt>
    <dgm:pt modelId="{37A24CEC-B2B6-4FBE-80E9-7B3DD7262016}">
      <dgm:prSet phldrT="[Tekst]"/>
      <dgm:spPr>
        <a:solidFill>
          <a:srgbClr val="92D050"/>
        </a:solidFill>
      </dgm:spPr>
      <dgm:t>
        <a:bodyPr/>
        <a:lstStyle/>
        <a:p>
          <a:pPr>
            <a:buFontTx/>
            <a:buNone/>
          </a:pPr>
          <a:r>
            <a:rPr lang="nl-NL" dirty="0" smtClean="0">
              <a:latin typeface="Trebuchet MS" panose="020B0603020202020204" pitchFamily="34" charset="0"/>
              <a:cs typeface="+mn-cs"/>
              <a:sym typeface="Wingdings" panose="05000000000000000000" pitchFamily="2" charset="2"/>
            </a:rPr>
            <a:t></a:t>
          </a:r>
          <a:r>
            <a:rPr lang="nl-NL" dirty="0" smtClean="0">
              <a:latin typeface="Trebuchet MS" panose="020B0603020202020204" pitchFamily="34" charset="0"/>
              <a:cs typeface="+mn-cs"/>
            </a:rPr>
            <a:t> </a:t>
          </a:r>
          <a:r>
            <a:rPr lang="nl-NL" dirty="0">
              <a:latin typeface="Trebuchet MS" panose="020B0603020202020204" pitchFamily="34" charset="0"/>
              <a:cs typeface="+mn-cs"/>
            </a:rPr>
            <a:t>Overzicht </a:t>
          </a:r>
          <a:r>
            <a:rPr lang="nl-NL" dirty="0" err="1" smtClean="0">
              <a:latin typeface="Trebuchet MS" panose="020B0603020202020204" pitchFamily="34" charset="0"/>
              <a:cs typeface="+mn-cs"/>
            </a:rPr>
            <a:t>FoodValley</a:t>
          </a:r>
          <a:endParaRPr lang="nl-NL" dirty="0" smtClean="0">
            <a:latin typeface="Trebuchet MS" panose="020B0603020202020204" pitchFamily="34" charset="0"/>
            <a:cs typeface="+mn-cs"/>
          </a:endParaRPr>
        </a:p>
      </dgm:t>
    </dgm:pt>
    <dgm:pt modelId="{9A310004-FC14-4497-B177-93ADB98364E4}" type="parTrans" cxnId="{005612C3-D30F-4204-92E3-E5BAA2DF49E2}">
      <dgm:prSet/>
      <dgm:spPr/>
      <dgm:t>
        <a:bodyPr/>
        <a:lstStyle/>
        <a:p>
          <a:endParaRPr lang="nl-NL"/>
        </a:p>
      </dgm:t>
    </dgm:pt>
    <dgm:pt modelId="{68D13CFA-1A32-4341-9AB5-17AF1FDCFC09}" type="sibTrans" cxnId="{005612C3-D30F-4204-92E3-E5BAA2DF49E2}">
      <dgm:prSet/>
      <dgm:spPr/>
      <dgm:t>
        <a:bodyPr/>
        <a:lstStyle/>
        <a:p>
          <a:endParaRPr lang="nl-NL"/>
        </a:p>
      </dgm:t>
    </dgm:pt>
    <dgm:pt modelId="{4BF5970F-0BCF-4F78-8AF7-932EC88D9688}">
      <dgm:prSet phldrT="[Tekst]"/>
      <dgm:spPr>
        <a:solidFill>
          <a:srgbClr val="00B0F0"/>
        </a:solidFill>
      </dgm:spPr>
      <dgm:t>
        <a:bodyPr/>
        <a:lstStyle/>
        <a:p>
          <a:r>
            <a:rPr lang="nl-NL" b="1" dirty="0">
              <a:latin typeface="Trebuchet MS" panose="020B0603020202020204" pitchFamily="34" charset="0"/>
              <a:cs typeface="+mn-cs"/>
            </a:rPr>
            <a:t>Bouwen</a:t>
          </a:r>
          <a:endParaRPr lang="nl-NL" dirty="0"/>
        </a:p>
      </dgm:t>
    </dgm:pt>
    <dgm:pt modelId="{EEA4B103-4190-4880-992B-1CA1AACEEC97}" type="parTrans" cxnId="{08759E22-0F23-4D01-AD73-E9007FB9B602}">
      <dgm:prSet/>
      <dgm:spPr/>
      <dgm:t>
        <a:bodyPr/>
        <a:lstStyle/>
        <a:p>
          <a:endParaRPr lang="nl-NL"/>
        </a:p>
      </dgm:t>
    </dgm:pt>
    <dgm:pt modelId="{377ED004-2022-4F8B-9A9E-31B42F982219}" type="sibTrans" cxnId="{08759E22-0F23-4D01-AD73-E9007FB9B602}">
      <dgm:prSet/>
      <dgm:spPr/>
      <dgm:t>
        <a:bodyPr/>
        <a:lstStyle/>
        <a:p>
          <a:endParaRPr lang="nl-NL"/>
        </a:p>
      </dgm:t>
    </dgm:pt>
    <dgm:pt modelId="{B61706D9-DA7E-499C-BA6B-0189B90A8F6F}">
      <dgm:prSet phldrT="[Tekst]"/>
      <dgm:spPr>
        <a:solidFill>
          <a:srgbClr val="00B0F0"/>
        </a:solidFill>
      </dgm:spPr>
      <dgm:t>
        <a:bodyPr/>
        <a:lstStyle/>
        <a:p>
          <a:r>
            <a:rPr lang="nl-NL" b="1" dirty="0">
              <a:latin typeface="Trebuchet MS" panose="020B0603020202020204" pitchFamily="34" charset="0"/>
              <a:cs typeface="+mn-cs"/>
            </a:rPr>
            <a:t>Schrijven</a:t>
          </a:r>
          <a:endParaRPr lang="nl-NL" dirty="0"/>
        </a:p>
      </dgm:t>
    </dgm:pt>
    <dgm:pt modelId="{3E60BC6B-AD18-4ED1-8DF3-780BC4C6DA3D}" type="parTrans" cxnId="{A0612B4D-2525-4477-B35A-DE59CB5AEB08}">
      <dgm:prSet/>
      <dgm:spPr/>
      <dgm:t>
        <a:bodyPr/>
        <a:lstStyle/>
        <a:p>
          <a:endParaRPr lang="nl-NL"/>
        </a:p>
      </dgm:t>
    </dgm:pt>
    <dgm:pt modelId="{522FC495-FF06-4597-9E9C-911D0D882BA8}" type="sibTrans" cxnId="{A0612B4D-2525-4477-B35A-DE59CB5AEB08}">
      <dgm:prSet/>
      <dgm:spPr/>
      <dgm:t>
        <a:bodyPr/>
        <a:lstStyle/>
        <a:p>
          <a:endParaRPr lang="nl-NL"/>
        </a:p>
      </dgm:t>
    </dgm:pt>
    <dgm:pt modelId="{134BEF33-1333-4AD5-AD09-6FCD4D2A6741}">
      <dgm:prSet phldrT="[Tekst]"/>
      <dgm:spPr>
        <a:solidFill>
          <a:srgbClr val="92D050"/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nl-NL" dirty="0" smtClean="0">
              <a:latin typeface="Trebuchet MS" panose="020B0603020202020204" pitchFamily="34" charset="0"/>
              <a:cs typeface="+mn-cs"/>
              <a:sym typeface="Wingdings" panose="05000000000000000000" pitchFamily="2" charset="2"/>
            </a:rPr>
            <a:t> </a:t>
          </a:r>
          <a:r>
            <a:rPr lang="nl-NL" dirty="0" smtClean="0">
              <a:latin typeface="Trebuchet MS" panose="020B0603020202020204" pitchFamily="34" charset="0"/>
              <a:cs typeface="+mn-cs"/>
            </a:rPr>
            <a:t>Schrijfteams </a:t>
          </a:r>
          <a:r>
            <a:rPr lang="nl-NL" dirty="0">
              <a:latin typeface="Trebuchet MS" panose="020B0603020202020204" pitchFamily="34" charset="0"/>
              <a:cs typeface="+mn-cs"/>
            </a:rPr>
            <a:t>per ambitie</a:t>
          </a:r>
          <a:endParaRPr lang="nl-NL" dirty="0"/>
        </a:p>
      </dgm:t>
    </dgm:pt>
    <dgm:pt modelId="{4CB00E32-F505-46F9-86FF-E858F00EEE78}" type="parTrans" cxnId="{81A42ED6-27CE-430E-A5BB-CFDA21553BD0}">
      <dgm:prSet/>
      <dgm:spPr/>
      <dgm:t>
        <a:bodyPr/>
        <a:lstStyle/>
        <a:p>
          <a:endParaRPr lang="nl-NL"/>
        </a:p>
      </dgm:t>
    </dgm:pt>
    <dgm:pt modelId="{051EA360-5B7D-4C32-80B5-17F0CCE360BD}" type="sibTrans" cxnId="{81A42ED6-27CE-430E-A5BB-CFDA21553BD0}">
      <dgm:prSet/>
      <dgm:spPr/>
      <dgm:t>
        <a:bodyPr/>
        <a:lstStyle/>
        <a:p>
          <a:endParaRPr lang="nl-NL"/>
        </a:p>
      </dgm:t>
    </dgm:pt>
    <dgm:pt modelId="{888BB586-9CC3-46AE-92CB-B7C93FDC8771}">
      <dgm:prSet/>
      <dgm:spPr>
        <a:solidFill>
          <a:srgbClr val="92D050"/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nl-NL" dirty="0" smtClean="0">
              <a:latin typeface="Trebuchet MS" panose="020B0603020202020204" pitchFamily="34" charset="0"/>
              <a:cs typeface="+mn-cs"/>
            </a:rPr>
            <a:t> </a:t>
          </a:r>
          <a:r>
            <a:rPr lang="nl-NL" dirty="0">
              <a:latin typeface="Trebuchet MS" panose="020B0603020202020204" pitchFamily="34" charset="0"/>
              <a:cs typeface="+mn-cs"/>
            </a:rPr>
            <a:t>Trends </a:t>
          </a:r>
          <a:r>
            <a:rPr lang="nl-NL" dirty="0" smtClean="0">
              <a:latin typeface="Trebuchet MS" panose="020B0603020202020204" pitchFamily="34" charset="0"/>
              <a:cs typeface="+mn-cs"/>
            </a:rPr>
            <a:t>&amp; uitdagingen</a:t>
          </a:r>
        </a:p>
        <a:p>
          <a:pPr>
            <a:buFont typeface="Wingdings" panose="05000000000000000000" pitchFamily="2" charset="2"/>
            <a:buChar char="§"/>
          </a:pPr>
          <a:r>
            <a:rPr lang="nl-NL" dirty="0" smtClean="0">
              <a:latin typeface="Trebuchet MS" panose="020B0603020202020204" pitchFamily="34" charset="0"/>
              <a:cs typeface="+mn-cs"/>
            </a:rPr>
            <a:t> Parels &amp; voorlopers</a:t>
          </a:r>
        </a:p>
        <a:p>
          <a:pPr>
            <a:buFont typeface="Wingdings" panose="05000000000000000000" pitchFamily="2" charset="2"/>
            <a:buChar char="§"/>
          </a:pPr>
          <a:r>
            <a:rPr lang="nl-NL" dirty="0" smtClean="0">
              <a:latin typeface="Trebuchet MS" panose="020B0603020202020204" pitchFamily="34" charset="0"/>
              <a:cs typeface="+mn-cs"/>
            </a:rPr>
            <a:t> Kennis &amp; vragen</a:t>
          </a:r>
        </a:p>
        <a:p>
          <a:pPr>
            <a:buFont typeface="Wingdings" panose="05000000000000000000" pitchFamily="2" charset="2"/>
            <a:buNone/>
          </a:pPr>
          <a:endParaRPr lang="nl-NL" dirty="0" smtClean="0">
            <a:latin typeface="Trebuchet MS" panose="020B0603020202020204" pitchFamily="34" charset="0"/>
            <a:cs typeface="+mn-cs"/>
          </a:endParaRPr>
        </a:p>
        <a:p>
          <a:pPr>
            <a:buFont typeface="Wingdings" panose="05000000000000000000" pitchFamily="2" charset="2"/>
            <a:buNone/>
          </a:pPr>
          <a:r>
            <a:rPr lang="nl-NL" dirty="0" smtClean="0">
              <a:latin typeface="Trebuchet MS" panose="020B0603020202020204" pitchFamily="34" charset="0"/>
              <a:cs typeface="+mn-cs"/>
            </a:rPr>
            <a:t>Resultaat: </a:t>
          </a:r>
        </a:p>
        <a:p>
          <a:pPr>
            <a:buFont typeface="Wingdings" panose="05000000000000000000" pitchFamily="2" charset="2"/>
            <a:buNone/>
          </a:pPr>
          <a:r>
            <a:rPr lang="nl-NL" dirty="0" smtClean="0">
              <a:latin typeface="Trebuchet MS" panose="020B0603020202020204" pitchFamily="34" charset="0"/>
              <a:cs typeface="+mn-cs"/>
            </a:rPr>
            <a:t>Concept ambities</a:t>
          </a:r>
          <a:endParaRPr lang="nl-NL" dirty="0">
            <a:latin typeface="Trebuchet MS" panose="020B0603020202020204" pitchFamily="34" charset="0"/>
            <a:cs typeface="+mn-cs"/>
          </a:endParaRPr>
        </a:p>
      </dgm:t>
    </dgm:pt>
    <dgm:pt modelId="{BEF3E1B0-BBBF-44C9-9B7B-29611B6C3023}" type="parTrans" cxnId="{AA974D20-113D-4AC1-8217-CC16B78AB8BA}">
      <dgm:prSet/>
      <dgm:spPr/>
      <dgm:t>
        <a:bodyPr/>
        <a:lstStyle/>
        <a:p>
          <a:endParaRPr lang="nl-NL"/>
        </a:p>
      </dgm:t>
    </dgm:pt>
    <dgm:pt modelId="{078D19D2-EB0F-47E1-8EDC-56E7803ED309}" type="sibTrans" cxnId="{AA974D20-113D-4AC1-8217-CC16B78AB8BA}">
      <dgm:prSet/>
      <dgm:spPr/>
      <dgm:t>
        <a:bodyPr/>
        <a:lstStyle/>
        <a:p>
          <a:endParaRPr lang="nl-NL"/>
        </a:p>
      </dgm:t>
    </dgm:pt>
    <dgm:pt modelId="{F7C08454-C24B-4A7B-9EA9-21745BA0F275}">
      <dgm:prSet/>
      <dgm:spPr>
        <a:solidFill>
          <a:srgbClr val="92D050"/>
        </a:solidFill>
      </dgm:spPr>
      <dgm:t>
        <a:bodyPr/>
        <a:lstStyle/>
        <a:p>
          <a:r>
            <a:rPr lang="nl-NL" dirty="0" smtClean="0">
              <a:latin typeface="Trebuchet MS" panose="020B0603020202020204" pitchFamily="34" charset="0"/>
              <a:cs typeface="+mn-cs"/>
              <a:sym typeface="Wingdings" panose="05000000000000000000" pitchFamily="2" charset="2"/>
            </a:rPr>
            <a:t></a:t>
          </a:r>
          <a:r>
            <a:rPr lang="nl-NL" dirty="0" smtClean="0">
              <a:latin typeface="Trebuchet MS" panose="020B0603020202020204" pitchFamily="34" charset="0"/>
              <a:cs typeface="+mn-cs"/>
            </a:rPr>
            <a:t> Werkbijeenkomsten</a:t>
          </a:r>
        </a:p>
        <a:p>
          <a:r>
            <a:rPr lang="nl-NL" dirty="0" smtClean="0">
              <a:latin typeface="Trebuchet MS" panose="020B0603020202020204" pitchFamily="34" charset="0"/>
              <a:cs typeface="+mn-cs"/>
            </a:rPr>
            <a:t>- Diners </a:t>
          </a:r>
          <a:r>
            <a:rPr lang="nl-NL" dirty="0" err="1" smtClean="0">
              <a:latin typeface="Trebuchet MS" panose="020B0603020202020204" pitchFamily="34" charset="0"/>
              <a:cs typeface="+mn-cs"/>
            </a:rPr>
            <a:t>pensant</a:t>
          </a:r>
          <a:endParaRPr lang="nl-NL" dirty="0" smtClean="0">
            <a:latin typeface="Trebuchet MS" panose="020B0603020202020204" pitchFamily="34" charset="0"/>
            <a:cs typeface="+mn-cs"/>
          </a:endParaRPr>
        </a:p>
        <a:p>
          <a:endParaRPr lang="nl-NL" dirty="0" smtClean="0">
            <a:latin typeface="Trebuchet MS" panose="020B0603020202020204" pitchFamily="34" charset="0"/>
            <a:cs typeface="+mn-cs"/>
          </a:endParaRPr>
        </a:p>
        <a:p>
          <a:endParaRPr lang="nl-NL" dirty="0" smtClean="0">
            <a:latin typeface="Trebuchet MS" panose="020B0603020202020204" pitchFamily="34" charset="0"/>
            <a:cs typeface="+mn-cs"/>
          </a:endParaRPr>
        </a:p>
        <a:p>
          <a:r>
            <a:rPr lang="nl-NL" dirty="0" smtClean="0">
              <a:latin typeface="Trebuchet MS" panose="020B0603020202020204" pitchFamily="34" charset="0"/>
              <a:cs typeface="+mn-cs"/>
            </a:rPr>
            <a:t>Resultaat: </a:t>
          </a:r>
        </a:p>
        <a:p>
          <a:r>
            <a:rPr lang="nl-NL" dirty="0" smtClean="0">
              <a:latin typeface="Trebuchet MS" panose="020B0603020202020204" pitchFamily="34" charset="0"/>
              <a:cs typeface="+mn-cs"/>
            </a:rPr>
            <a:t>Uitgewerkte ambities</a:t>
          </a:r>
          <a:endParaRPr lang="nl-NL" dirty="0">
            <a:latin typeface="Trebuchet MS" panose="020B0603020202020204" pitchFamily="34" charset="0"/>
            <a:cs typeface="+mn-cs"/>
          </a:endParaRPr>
        </a:p>
      </dgm:t>
    </dgm:pt>
    <dgm:pt modelId="{CA77444B-D58C-4CE5-AFD0-9ECCAAB4CC75}" type="parTrans" cxnId="{F1DA4832-BF46-4AB3-A1C1-41FCCDD06C76}">
      <dgm:prSet/>
      <dgm:spPr/>
      <dgm:t>
        <a:bodyPr/>
        <a:lstStyle/>
        <a:p>
          <a:endParaRPr lang="nl-NL"/>
        </a:p>
      </dgm:t>
    </dgm:pt>
    <dgm:pt modelId="{F36D9B83-24D4-460F-9B14-A6A3EB72DC5B}" type="sibTrans" cxnId="{F1DA4832-BF46-4AB3-A1C1-41FCCDD06C76}">
      <dgm:prSet/>
      <dgm:spPr/>
      <dgm:t>
        <a:bodyPr/>
        <a:lstStyle/>
        <a:p>
          <a:endParaRPr lang="nl-NL"/>
        </a:p>
      </dgm:t>
    </dgm:pt>
    <dgm:pt modelId="{00928B04-2BC8-4C80-9C6A-F6552F1A1DE6}" type="pres">
      <dgm:prSet presAssocID="{D8CF0489-C4F3-431E-B536-286CE41F9F7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4789B3DA-7B09-48F1-9ECB-0622834E97C7}" type="pres">
      <dgm:prSet presAssocID="{9D5AE82A-3B33-4359-8E80-6BE5B356B5B3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C825B59-DD6E-4430-8B90-BA39D07C33EF}" type="pres">
      <dgm:prSet presAssocID="{9D5AE82A-3B33-4359-8E80-6BE5B356B5B3}" presName="childText1" presStyleLbl="solidAlignAcc1" presStyleIdx="0" presStyleCnt="3" custScaleY="111287" custLinFactNeighborX="-3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108B263-124D-40ED-8CCC-C429F972E36B}" type="pres">
      <dgm:prSet presAssocID="{4BF5970F-0BCF-4F78-8AF7-932EC88D9688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3F6909C-A7AE-4E45-85F4-5B846702E5A7}" type="pres">
      <dgm:prSet presAssocID="{4BF5970F-0BCF-4F78-8AF7-932EC88D9688}" presName="childText2" presStyleLbl="solidAlignAcc1" presStyleIdx="1" presStyleCnt="3" custScaleY="103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2CA2974-4515-4F24-BA99-11FE76DDDD5D}" type="pres">
      <dgm:prSet presAssocID="{B61706D9-DA7E-499C-BA6B-0189B90A8F6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8CBCC04-05D9-44C2-8E6B-FB090B8F1C67}" type="pres">
      <dgm:prSet presAssocID="{B61706D9-DA7E-499C-BA6B-0189B90A8F6F}" presName="childText3" presStyleLbl="solidAlignAcc1" presStyleIdx="2" presStyleCnt="3" custScaleY="1056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0612B4D-2525-4477-B35A-DE59CB5AEB08}" srcId="{D8CF0489-C4F3-431E-B536-286CE41F9F71}" destId="{B61706D9-DA7E-499C-BA6B-0189B90A8F6F}" srcOrd="2" destOrd="0" parTransId="{3E60BC6B-AD18-4ED1-8DF3-780BC4C6DA3D}" sibTransId="{522FC495-FF06-4597-9E9C-911D0D882BA8}"/>
    <dgm:cxn modelId="{81A42ED6-27CE-430E-A5BB-CFDA21553BD0}" srcId="{B61706D9-DA7E-499C-BA6B-0189B90A8F6F}" destId="{134BEF33-1333-4AD5-AD09-6FCD4D2A6741}" srcOrd="0" destOrd="0" parTransId="{4CB00E32-F505-46F9-86FF-E858F00EEE78}" sibTransId="{051EA360-5B7D-4C32-80B5-17F0CCE360BD}"/>
    <dgm:cxn modelId="{A90BE93E-C399-4A37-B999-3FBB13E4D9FE}" type="presOf" srcId="{888BB586-9CC3-46AE-92CB-B7C93FDC8771}" destId="{4C825B59-DD6E-4430-8B90-BA39D07C33EF}" srcOrd="0" destOrd="1" presId="urn:microsoft.com/office/officeart/2009/3/layout/IncreasingArrowsProcess"/>
    <dgm:cxn modelId="{391D713C-52B2-4530-AEE4-CB35F84D8665}" type="presOf" srcId="{9D5AE82A-3B33-4359-8E80-6BE5B356B5B3}" destId="{4789B3DA-7B09-48F1-9ECB-0622834E97C7}" srcOrd="0" destOrd="0" presId="urn:microsoft.com/office/officeart/2009/3/layout/IncreasingArrowsProcess"/>
    <dgm:cxn modelId="{F1DA4832-BF46-4AB3-A1C1-41FCCDD06C76}" srcId="{4BF5970F-0BCF-4F78-8AF7-932EC88D9688}" destId="{F7C08454-C24B-4A7B-9EA9-21745BA0F275}" srcOrd="0" destOrd="0" parTransId="{CA77444B-D58C-4CE5-AFD0-9ECCAAB4CC75}" sibTransId="{F36D9B83-24D4-460F-9B14-A6A3EB72DC5B}"/>
    <dgm:cxn modelId="{156C1C45-B712-404E-980B-3A908150F534}" type="presOf" srcId="{F7C08454-C24B-4A7B-9EA9-21745BA0F275}" destId="{E3F6909C-A7AE-4E45-85F4-5B846702E5A7}" srcOrd="0" destOrd="0" presId="urn:microsoft.com/office/officeart/2009/3/layout/IncreasingArrowsProcess"/>
    <dgm:cxn modelId="{534F5A24-A0A0-49B2-9084-13E27D1B04A2}" type="presOf" srcId="{4BF5970F-0BCF-4F78-8AF7-932EC88D9688}" destId="{D108B263-124D-40ED-8CCC-C429F972E36B}" srcOrd="0" destOrd="0" presId="urn:microsoft.com/office/officeart/2009/3/layout/IncreasingArrowsProcess"/>
    <dgm:cxn modelId="{782BDA01-1190-4CAE-8EE7-9D576A9BCCBC}" type="presOf" srcId="{134BEF33-1333-4AD5-AD09-6FCD4D2A6741}" destId="{48CBCC04-05D9-44C2-8E6B-FB090B8F1C67}" srcOrd="0" destOrd="0" presId="urn:microsoft.com/office/officeart/2009/3/layout/IncreasingArrowsProcess"/>
    <dgm:cxn modelId="{AA974D20-113D-4AC1-8217-CC16B78AB8BA}" srcId="{9D5AE82A-3B33-4359-8E80-6BE5B356B5B3}" destId="{888BB586-9CC3-46AE-92CB-B7C93FDC8771}" srcOrd="1" destOrd="0" parTransId="{BEF3E1B0-BBBF-44C9-9B7B-29611B6C3023}" sibTransId="{078D19D2-EB0F-47E1-8EDC-56E7803ED309}"/>
    <dgm:cxn modelId="{F7DBF94E-4026-4CEF-A834-F7834D58E182}" type="presOf" srcId="{B61706D9-DA7E-499C-BA6B-0189B90A8F6F}" destId="{D2CA2974-4515-4F24-BA99-11FE76DDDD5D}" srcOrd="0" destOrd="0" presId="urn:microsoft.com/office/officeart/2009/3/layout/IncreasingArrowsProcess"/>
    <dgm:cxn modelId="{773A515F-1502-4226-B860-B7013241E3DD}" type="presOf" srcId="{37A24CEC-B2B6-4FBE-80E9-7B3DD7262016}" destId="{4C825B59-DD6E-4430-8B90-BA39D07C33EF}" srcOrd="0" destOrd="0" presId="urn:microsoft.com/office/officeart/2009/3/layout/IncreasingArrowsProcess"/>
    <dgm:cxn modelId="{005612C3-D30F-4204-92E3-E5BAA2DF49E2}" srcId="{9D5AE82A-3B33-4359-8E80-6BE5B356B5B3}" destId="{37A24CEC-B2B6-4FBE-80E9-7B3DD7262016}" srcOrd="0" destOrd="0" parTransId="{9A310004-FC14-4497-B177-93ADB98364E4}" sibTransId="{68D13CFA-1A32-4341-9AB5-17AF1FDCFC09}"/>
    <dgm:cxn modelId="{08759E22-0F23-4D01-AD73-E9007FB9B602}" srcId="{D8CF0489-C4F3-431E-B536-286CE41F9F71}" destId="{4BF5970F-0BCF-4F78-8AF7-932EC88D9688}" srcOrd="1" destOrd="0" parTransId="{EEA4B103-4190-4880-992B-1CA1AACEEC97}" sibTransId="{377ED004-2022-4F8B-9A9E-31B42F982219}"/>
    <dgm:cxn modelId="{EFB44C32-9B8B-4565-B937-8FB9852FD94B}" type="presOf" srcId="{D8CF0489-C4F3-431E-B536-286CE41F9F71}" destId="{00928B04-2BC8-4C80-9C6A-F6552F1A1DE6}" srcOrd="0" destOrd="0" presId="urn:microsoft.com/office/officeart/2009/3/layout/IncreasingArrowsProcess"/>
    <dgm:cxn modelId="{2622EFA9-F526-4AC3-9EFD-683BBAF81A39}" srcId="{D8CF0489-C4F3-431E-B536-286CE41F9F71}" destId="{9D5AE82A-3B33-4359-8E80-6BE5B356B5B3}" srcOrd="0" destOrd="0" parTransId="{7947A75C-57BF-4178-B66B-29D814B4F2FA}" sibTransId="{F1B0FA5C-667E-49C8-9D3C-73FA8DE3F272}"/>
    <dgm:cxn modelId="{D3D5C2FF-18CB-4F12-B8C4-A736BC81F784}" type="presParOf" srcId="{00928B04-2BC8-4C80-9C6A-F6552F1A1DE6}" destId="{4789B3DA-7B09-48F1-9ECB-0622834E97C7}" srcOrd="0" destOrd="0" presId="urn:microsoft.com/office/officeart/2009/3/layout/IncreasingArrowsProcess"/>
    <dgm:cxn modelId="{FA3E1B1D-F177-4739-8423-950A16FB1DDF}" type="presParOf" srcId="{00928B04-2BC8-4C80-9C6A-F6552F1A1DE6}" destId="{4C825B59-DD6E-4430-8B90-BA39D07C33EF}" srcOrd="1" destOrd="0" presId="urn:microsoft.com/office/officeart/2009/3/layout/IncreasingArrowsProcess"/>
    <dgm:cxn modelId="{2FFB7899-1C21-45F8-A31C-097BABBB60D8}" type="presParOf" srcId="{00928B04-2BC8-4C80-9C6A-F6552F1A1DE6}" destId="{D108B263-124D-40ED-8CCC-C429F972E36B}" srcOrd="2" destOrd="0" presId="urn:microsoft.com/office/officeart/2009/3/layout/IncreasingArrowsProcess"/>
    <dgm:cxn modelId="{49B76A53-5924-4725-85AB-C0AB9291DE9E}" type="presParOf" srcId="{00928B04-2BC8-4C80-9C6A-F6552F1A1DE6}" destId="{E3F6909C-A7AE-4E45-85F4-5B846702E5A7}" srcOrd="3" destOrd="0" presId="urn:microsoft.com/office/officeart/2009/3/layout/IncreasingArrowsProcess"/>
    <dgm:cxn modelId="{E7A2D12F-E050-45B6-937C-3B6736C37994}" type="presParOf" srcId="{00928B04-2BC8-4C80-9C6A-F6552F1A1DE6}" destId="{D2CA2974-4515-4F24-BA99-11FE76DDDD5D}" srcOrd="4" destOrd="0" presId="urn:microsoft.com/office/officeart/2009/3/layout/IncreasingArrowsProcess"/>
    <dgm:cxn modelId="{F0DCDF9E-7177-4002-9D18-04934C36964D}" type="presParOf" srcId="{00928B04-2BC8-4C80-9C6A-F6552F1A1DE6}" destId="{48CBCC04-05D9-44C2-8E6B-FB090B8F1C6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70844-E559-4033-A186-4B960999926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FF1BCFE-0590-4D1A-8DC6-1E6838EA0317}">
      <dgm:prSet phldrT="[Tekst]"/>
      <dgm:spPr>
        <a:solidFill>
          <a:srgbClr val="92D050"/>
        </a:solidFill>
      </dgm:spPr>
      <dgm:t>
        <a:bodyPr/>
        <a:lstStyle/>
        <a:p>
          <a:r>
            <a:rPr lang="nl-NL" dirty="0"/>
            <a:t>2016</a:t>
          </a:r>
        </a:p>
      </dgm:t>
    </dgm:pt>
    <dgm:pt modelId="{1D0BF870-3873-403F-8DE2-9FF44D8E07DA}" type="parTrans" cxnId="{AD736BF8-E78A-44E6-97E1-9688D94F5879}">
      <dgm:prSet/>
      <dgm:spPr/>
      <dgm:t>
        <a:bodyPr/>
        <a:lstStyle/>
        <a:p>
          <a:endParaRPr lang="nl-NL"/>
        </a:p>
      </dgm:t>
    </dgm:pt>
    <dgm:pt modelId="{6A3AD56A-2E34-4B99-8E9D-7CAA4E923423}" type="sibTrans" cxnId="{AD736BF8-E78A-44E6-97E1-9688D94F5879}">
      <dgm:prSet/>
      <dgm:spPr/>
      <dgm:t>
        <a:bodyPr/>
        <a:lstStyle/>
        <a:p>
          <a:endParaRPr lang="nl-NL"/>
        </a:p>
      </dgm:t>
    </dgm:pt>
    <dgm:pt modelId="{BCFA637D-E6D9-49CF-9C27-D1A548EB41DA}">
      <dgm:prSet phldrT="[Tekst]"/>
      <dgm:spPr>
        <a:solidFill>
          <a:srgbClr val="92D050"/>
        </a:solidFill>
      </dgm:spPr>
      <dgm:t>
        <a:bodyPr/>
        <a:lstStyle/>
        <a:p>
          <a:r>
            <a:rPr lang="nl-NL" dirty="0"/>
            <a:t>2018</a:t>
          </a:r>
        </a:p>
      </dgm:t>
    </dgm:pt>
    <dgm:pt modelId="{E4243594-F4B7-467F-A96D-A364FBDEC4EE}" type="parTrans" cxnId="{92BA2525-7AA1-4608-8951-5639EEDA4A62}">
      <dgm:prSet/>
      <dgm:spPr/>
      <dgm:t>
        <a:bodyPr/>
        <a:lstStyle/>
        <a:p>
          <a:endParaRPr lang="nl-NL"/>
        </a:p>
      </dgm:t>
    </dgm:pt>
    <dgm:pt modelId="{EEF8A5F9-458A-4323-AE13-46AE14A92D64}" type="sibTrans" cxnId="{92BA2525-7AA1-4608-8951-5639EEDA4A62}">
      <dgm:prSet/>
      <dgm:spPr/>
      <dgm:t>
        <a:bodyPr/>
        <a:lstStyle/>
        <a:p>
          <a:endParaRPr lang="nl-NL"/>
        </a:p>
      </dgm:t>
    </dgm:pt>
    <dgm:pt modelId="{348A5679-73EB-4033-93A3-38934F2CDEB2}">
      <dgm:prSet phldrT="[Tekst]"/>
      <dgm:spPr>
        <a:solidFill>
          <a:srgbClr val="FFFF00">
            <a:alpha val="90000"/>
          </a:srgbClr>
        </a:solidFill>
      </dgm:spPr>
      <dgm:t>
        <a:bodyPr/>
        <a:lstStyle/>
        <a:p>
          <a:pPr>
            <a:buNone/>
          </a:pPr>
          <a:r>
            <a:rPr lang="nl-NL" dirty="0"/>
            <a:t>Werkprogramma Voedsel- en </a:t>
          </a:r>
          <a:r>
            <a:rPr lang="nl-NL" dirty="0" smtClean="0"/>
            <a:t>Eiwittransitie</a:t>
          </a:r>
          <a:endParaRPr lang="nl-NL" dirty="0"/>
        </a:p>
      </dgm:t>
    </dgm:pt>
    <dgm:pt modelId="{73019D82-4E77-41F0-B449-A51214F99832}" type="parTrans" cxnId="{21437140-7B90-497F-AD93-6B732CABF0CB}">
      <dgm:prSet/>
      <dgm:spPr/>
      <dgm:t>
        <a:bodyPr/>
        <a:lstStyle/>
        <a:p>
          <a:endParaRPr lang="nl-NL"/>
        </a:p>
      </dgm:t>
    </dgm:pt>
    <dgm:pt modelId="{EC632707-F211-4F89-9BD3-496F17BC2796}" type="sibTrans" cxnId="{21437140-7B90-497F-AD93-6B732CABF0CB}">
      <dgm:prSet/>
      <dgm:spPr/>
      <dgm:t>
        <a:bodyPr/>
        <a:lstStyle/>
        <a:p>
          <a:endParaRPr lang="nl-NL"/>
        </a:p>
      </dgm:t>
    </dgm:pt>
    <dgm:pt modelId="{EE27B93A-8817-41FA-972C-82DF888F5A3F}">
      <dgm:prSet phldrT="[Tekst]"/>
      <dgm:spPr>
        <a:solidFill>
          <a:srgbClr val="92D050"/>
        </a:solidFill>
      </dgm:spPr>
      <dgm:t>
        <a:bodyPr/>
        <a:lstStyle/>
        <a:p>
          <a:r>
            <a:rPr lang="nl-NL" dirty="0"/>
            <a:t>2019</a:t>
          </a:r>
        </a:p>
      </dgm:t>
    </dgm:pt>
    <dgm:pt modelId="{21430C27-B8DE-4A5D-9E58-9067822FCC75}" type="parTrans" cxnId="{127B0F68-7459-45E8-90C7-E41DC7E58BB4}">
      <dgm:prSet/>
      <dgm:spPr/>
      <dgm:t>
        <a:bodyPr/>
        <a:lstStyle/>
        <a:p>
          <a:endParaRPr lang="nl-NL"/>
        </a:p>
      </dgm:t>
    </dgm:pt>
    <dgm:pt modelId="{52046E71-D71F-4B51-BEE1-538A1CABABC4}" type="sibTrans" cxnId="{127B0F68-7459-45E8-90C7-E41DC7E58BB4}">
      <dgm:prSet/>
      <dgm:spPr/>
      <dgm:t>
        <a:bodyPr/>
        <a:lstStyle/>
        <a:p>
          <a:endParaRPr lang="nl-NL"/>
        </a:p>
      </dgm:t>
    </dgm:pt>
    <dgm:pt modelId="{547BBB95-20C6-41AF-A010-CB5065CCFD74}">
      <dgm:prSet phldrT="[Tekst]"/>
      <dgm:spPr>
        <a:solidFill>
          <a:srgbClr val="FFFF00"/>
        </a:solidFill>
      </dgm:spPr>
      <dgm:t>
        <a:bodyPr/>
        <a:lstStyle/>
        <a:p>
          <a:pPr>
            <a:buNone/>
          </a:pPr>
          <a:r>
            <a:rPr lang="nl-NL" dirty="0"/>
            <a:t>Voeding en gezondheid toegevoegd</a:t>
          </a:r>
        </a:p>
      </dgm:t>
    </dgm:pt>
    <dgm:pt modelId="{FA78D2A4-585D-4D27-8484-D3CAD1F35978}" type="parTrans" cxnId="{4AF8D945-2371-4F9C-B8D8-52D082D16B68}">
      <dgm:prSet/>
      <dgm:spPr/>
      <dgm:t>
        <a:bodyPr/>
        <a:lstStyle/>
        <a:p>
          <a:endParaRPr lang="nl-NL"/>
        </a:p>
      </dgm:t>
    </dgm:pt>
    <dgm:pt modelId="{D5B30478-6B98-413C-B409-622B43BBB2A9}" type="sibTrans" cxnId="{4AF8D945-2371-4F9C-B8D8-52D082D16B68}">
      <dgm:prSet/>
      <dgm:spPr/>
      <dgm:t>
        <a:bodyPr/>
        <a:lstStyle/>
        <a:p>
          <a:endParaRPr lang="nl-NL"/>
        </a:p>
      </dgm:t>
    </dgm:pt>
    <dgm:pt modelId="{29D77993-49E3-4290-9890-3E6959784388}">
      <dgm:prSet phldrT="[Teks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nl-NL" dirty="0"/>
            <a:t>Eiwittransitie</a:t>
          </a:r>
        </a:p>
      </dgm:t>
    </dgm:pt>
    <dgm:pt modelId="{66024C7C-A340-418A-B1E9-08F1F4DB0A58}" type="parTrans" cxnId="{C1285251-A680-43FC-9262-A7C0499FE97F}">
      <dgm:prSet/>
      <dgm:spPr/>
      <dgm:t>
        <a:bodyPr/>
        <a:lstStyle/>
        <a:p>
          <a:endParaRPr lang="nl-NL"/>
        </a:p>
      </dgm:t>
    </dgm:pt>
    <dgm:pt modelId="{4CA4692B-FC7F-4768-92AD-192A78B7691D}" type="sibTrans" cxnId="{C1285251-A680-43FC-9262-A7C0499FE97F}">
      <dgm:prSet/>
      <dgm:spPr/>
      <dgm:t>
        <a:bodyPr/>
        <a:lstStyle/>
        <a:p>
          <a:endParaRPr lang="nl-NL"/>
        </a:p>
      </dgm:t>
    </dgm:pt>
    <dgm:pt modelId="{355387FC-D37A-498C-8A11-32977B26E3D0}">
      <dgm:prSet phldrT="[Teks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nl-NL" dirty="0"/>
            <a:t>Voedselverspilling</a:t>
          </a:r>
        </a:p>
      </dgm:t>
    </dgm:pt>
    <dgm:pt modelId="{4D3C1BD4-ABE1-495F-A7C6-5711E4CC6C4E}" type="parTrans" cxnId="{6F0B01A4-F1E3-486D-A8A7-60F89FBCB7C7}">
      <dgm:prSet/>
      <dgm:spPr/>
      <dgm:t>
        <a:bodyPr/>
        <a:lstStyle/>
        <a:p>
          <a:endParaRPr lang="nl-NL"/>
        </a:p>
      </dgm:t>
    </dgm:pt>
    <dgm:pt modelId="{AB7B19D0-7D5B-43E4-A3EC-9E26DD7BDC8E}" type="sibTrans" cxnId="{6F0B01A4-F1E3-486D-A8A7-60F89FBCB7C7}">
      <dgm:prSet/>
      <dgm:spPr/>
      <dgm:t>
        <a:bodyPr/>
        <a:lstStyle/>
        <a:p>
          <a:endParaRPr lang="nl-NL"/>
        </a:p>
      </dgm:t>
    </dgm:pt>
    <dgm:pt modelId="{2D00B9FB-5F93-4EB0-AE6C-E70460C09454}">
      <dgm:prSet phldrT="[Tekst]"/>
      <dgm:spPr>
        <a:solidFill>
          <a:srgbClr val="FFFF00"/>
        </a:solidFill>
      </dgm:spPr>
      <dgm:t>
        <a:bodyPr/>
        <a:lstStyle/>
        <a:p>
          <a:pPr>
            <a:buNone/>
          </a:pPr>
          <a:r>
            <a:rPr lang="nl-NL" dirty="0"/>
            <a:t>Nieuw werkprogramma 2020</a:t>
          </a:r>
        </a:p>
      </dgm:t>
    </dgm:pt>
    <dgm:pt modelId="{6F077516-C388-4AA1-A1E9-1C54A5FDFCE3}" type="parTrans" cxnId="{2CAC93B5-7C2C-4C20-ADDC-D2E4FA68BB98}">
      <dgm:prSet/>
      <dgm:spPr/>
      <dgm:t>
        <a:bodyPr/>
        <a:lstStyle/>
        <a:p>
          <a:endParaRPr lang="nl-NL"/>
        </a:p>
      </dgm:t>
    </dgm:pt>
    <dgm:pt modelId="{07865300-60D1-496A-9ABA-27BC0055FDD1}" type="sibTrans" cxnId="{2CAC93B5-7C2C-4C20-ADDC-D2E4FA68BB98}">
      <dgm:prSet/>
      <dgm:spPr/>
      <dgm:t>
        <a:bodyPr/>
        <a:lstStyle/>
        <a:p>
          <a:endParaRPr lang="nl-NL"/>
        </a:p>
      </dgm:t>
    </dgm:pt>
    <dgm:pt modelId="{D9028546-A40A-47CB-BF3F-77B30D04DD4C}">
      <dgm:prSet phldrT="[Tekst]"/>
      <dgm:spPr>
        <a:solidFill>
          <a:srgbClr val="FFFF00">
            <a:alpha val="90000"/>
          </a:srgbClr>
        </a:solidFill>
      </dgm:spPr>
      <dgm:t>
        <a:bodyPr/>
        <a:lstStyle/>
        <a:p>
          <a:pPr>
            <a:buNone/>
          </a:pPr>
          <a:r>
            <a:rPr lang="nl-NL" dirty="0" smtClean="0"/>
            <a:t>Uitwerking Voedselvisie - drie speerpunten</a:t>
          </a:r>
          <a:endParaRPr lang="nl-NL" dirty="0"/>
        </a:p>
      </dgm:t>
    </dgm:pt>
    <dgm:pt modelId="{7FF1BEF5-1E7A-4C13-993A-78E0D3647E82}" type="parTrans" cxnId="{4B9A36DE-875B-47A4-AD05-97850C0938B6}">
      <dgm:prSet/>
      <dgm:spPr/>
    </dgm:pt>
    <dgm:pt modelId="{C8D1924B-F17D-49D0-90DE-43D6E0F8774E}" type="sibTrans" cxnId="{4B9A36DE-875B-47A4-AD05-97850C0938B6}">
      <dgm:prSet/>
      <dgm:spPr/>
    </dgm:pt>
    <dgm:pt modelId="{E40233E6-B6CE-44B0-A961-B30A9514BE5E}">
      <dgm:prSet phldrT="[Tekst]"/>
      <dgm:spPr>
        <a:solidFill>
          <a:srgbClr val="FFFF00">
            <a:alpha val="90000"/>
          </a:srgbClr>
        </a:solidFill>
      </dgm:spPr>
      <dgm:t>
        <a:bodyPr/>
        <a:lstStyle/>
        <a:p>
          <a:pPr>
            <a:buNone/>
          </a:pPr>
          <a:r>
            <a:rPr lang="nl-NL" dirty="0" smtClean="0"/>
            <a:t>Korte voedselketens</a:t>
          </a:r>
          <a:endParaRPr lang="nl-NL" dirty="0"/>
        </a:p>
      </dgm:t>
    </dgm:pt>
    <dgm:pt modelId="{981A0B32-B87D-4B09-9F77-EFA36232C87D}" type="parTrans" cxnId="{C75EEAFD-8519-496A-9A93-147C7E247A16}">
      <dgm:prSet/>
      <dgm:spPr/>
    </dgm:pt>
    <dgm:pt modelId="{A4C02E13-CFC7-44E6-B588-6177E50FF194}" type="sibTrans" cxnId="{C75EEAFD-8519-496A-9A93-147C7E247A16}">
      <dgm:prSet/>
      <dgm:spPr/>
    </dgm:pt>
    <dgm:pt modelId="{0168A0B5-BAB7-4AA2-A5F5-CFE93603DA52}" type="pres">
      <dgm:prSet presAssocID="{60470844-E559-4033-A186-4B96099992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2607665-09B5-4D2A-8FD7-2B93D22F9BB1}" type="pres">
      <dgm:prSet presAssocID="{1FF1BCFE-0590-4D1A-8DC6-1E6838EA0317}" presName="composite" presStyleCnt="0"/>
      <dgm:spPr/>
    </dgm:pt>
    <dgm:pt modelId="{7DDC2AA8-7CA2-47FC-B92F-063C54578CC3}" type="pres">
      <dgm:prSet presAssocID="{1FF1BCFE-0590-4D1A-8DC6-1E6838EA031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EF5B87E-2D07-4B78-B978-E8879E62F184}" type="pres">
      <dgm:prSet presAssocID="{1FF1BCFE-0590-4D1A-8DC6-1E6838EA031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AE8A43E-78C7-42D6-BA98-539E053C9075}" type="pres">
      <dgm:prSet presAssocID="{6A3AD56A-2E34-4B99-8E9D-7CAA4E923423}" presName="sp" presStyleCnt="0"/>
      <dgm:spPr/>
    </dgm:pt>
    <dgm:pt modelId="{4216FD55-884E-4AED-B502-0F266229DBD9}" type="pres">
      <dgm:prSet presAssocID="{BCFA637D-E6D9-49CF-9C27-D1A548EB41DA}" presName="composite" presStyleCnt="0"/>
      <dgm:spPr/>
    </dgm:pt>
    <dgm:pt modelId="{2E4BA6A1-9ADC-41C2-85D4-29F1B459159D}" type="pres">
      <dgm:prSet presAssocID="{BCFA637D-E6D9-49CF-9C27-D1A548EB41D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94288D0-D97E-488C-8A25-D6A1FD034DB1}" type="pres">
      <dgm:prSet presAssocID="{BCFA637D-E6D9-49CF-9C27-D1A548EB41D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56FF01A-2D41-4D2E-A534-5AC9488DDA79}" type="pres">
      <dgm:prSet presAssocID="{EEF8A5F9-458A-4323-AE13-46AE14A92D64}" presName="sp" presStyleCnt="0"/>
      <dgm:spPr/>
    </dgm:pt>
    <dgm:pt modelId="{EE1E1707-0AA2-4753-93BB-BA7E63C2926B}" type="pres">
      <dgm:prSet presAssocID="{EE27B93A-8817-41FA-972C-82DF888F5A3F}" presName="composite" presStyleCnt="0"/>
      <dgm:spPr/>
    </dgm:pt>
    <dgm:pt modelId="{6A1CE942-8B73-4739-8F30-D0BC1A7344B0}" type="pres">
      <dgm:prSet presAssocID="{EE27B93A-8817-41FA-972C-82DF888F5A3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B99E690-CDF5-41A2-AEA6-51AB73FE2414}" type="pres">
      <dgm:prSet presAssocID="{EE27B93A-8817-41FA-972C-82DF888F5A3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961CD42-C922-4B88-BC87-CEA435D6C82F}" type="presOf" srcId="{60470844-E559-4033-A186-4B9609999265}" destId="{0168A0B5-BAB7-4AA2-A5F5-CFE93603DA52}" srcOrd="0" destOrd="0" presId="urn:microsoft.com/office/officeart/2005/8/layout/chevron2"/>
    <dgm:cxn modelId="{C1285251-A680-43FC-9262-A7C0499FE97F}" srcId="{D9028546-A40A-47CB-BF3F-77B30D04DD4C}" destId="{29D77993-49E3-4290-9890-3E6959784388}" srcOrd="2" destOrd="0" parTransId="{66024C7C-A340-418A-B1E9-08F1F4DB0A58}" sibTransId="{4CA4692B-FC7F-4768-92AD-192A78B7691D}"/>
    <dgm:cxn modelId="{93CE82E2-E84B-486B-A9C6-63AC04FA2B6F}" type="presOf" srcId="{E40233E6-B6CE-44B0-A961-B30A9514BE5E}" destId="{CEF5B87E-2D07-4B78-B978-E8879E62F184}" srcOrd="0" destOrd="1" presId="urn:microsoft.com/office/officeart/2005/8/layout/chevron2"/>
    <dgm:cxn modelId="{2CAC93B5-7C2C-4C20-ADDC-D2E4FA68BB98}" srcId="{EE27B93A-8817-41FA-972C-82DF888F5A3F}" destId="{2D00B9FB-5F93-4EB0-AE6C-E70460C09454}" srcOrd="1" destOrd="0" parTransId="{6F077516-C388-4AA1-A1E9-1C54A5FDFCE3}" sibTransId="{07865300-60D1-496A-9ABA-27BC0055FDD1}"/>
    <dgm:cxn modelId="{D1AEC57F-B6E2-48BC-B9F3-6F21ADF9BF5B}" type="presOf" srcId="{BCFA637D-E6D9-49CF-9C27-D1A548EB41DA}" destId="{2E4BA6A1-9ADC-41C2-85D4-29F1B459159D}" srcOrd="0" destOrd="0" presId="urn:microsoft.com/office/officeart/2005/8/layout/chevron2"/>
    <dgm:cxn modelId="{0192D77D-667F-407B-8686-F8E027589A28}" type="presOf" srcId="{348A5679-73EB-4033-93A3-38934F2CDEB2}" destId="{094288D0-D97E-488C-8A25-D6A1FD034DB1}" srcOrd="0" destOrd="0" presId="urn:microsoft.com/office/officeart/2005/8/layout/chevron2"/>
    <dgm:cxn modelId="{1D981E9A-919F-4784-B62F-094D9D26E400}" type="presOf" srcId="{D9028546-A40A-47CB-BF3F-77B30D04DD4C}" destId="{CEF5B87E-2D07-4B78-B978-E8879E62F184}" srcOrd="0" destOrd="0" presId="urn:microsoft.com/office/officeart/2005/8/layout/chevron2"/>
    <dgm:cxn modelId="{A609AB62-07F7-4F46-BC8B-01BBDD807AD5}" type="presOf" srcId="{EE27B93A-8817-41FA-972C-82DF888F5A3F}" destId="{6A1CE942-8B73-4739-8F30-D0BC1A7344B0}" srcOrd="0" destOrd="0" presId="urn:microsoft.com/office/officeart/2005/8/layout/chevron2"/>
    <dgm:cxn modelId="{D94930F7-BF0D-4B7C-A7D3-475821F4248B}" type="presOf" srcId="{547BBB95-20C6-41AF-A010-CB5065CCFD74}" destId="{DB99E690-CDF5-41A2-AEA6-51AB73FE2414}" srcOrd="0" destOrd="0" presId="urn:microsoft.com/office/officeart/2005/8/layout/chevron2"/>
    <dgm:cxn modelId="{393A5F63-3A39-431F-BD26-A89686EDCC83}" type="presOf" srcId="{2D00B9FB-5F93-4EB0-AE6C-E70460C09454}" destId="{DB99E690-CDF5-41A2-AEA6-51AB73FE2414}" srcOrd="0" destOrd="1" presId="urn:microsoft.com/office/officeart/2005/8/layout/chevron2"/>
    <dgm:cxn modelId="{92BA2525-7AA1-4608-8951-5639EEDA4A62}" srcId="{60470844-E559-4033-A186-4B9609999265}" destId="{BCFA637D-E6D9-49CF-9C27-D1A548EB41DA}" srcOrd="1" destOrd="0" parTransId="{E4243594-F4B7-467F-A96D-A364FBDEC4EE}" sibTransId="{EEF8A5F9-458A-4323-AE13-46AE14A92D64}"/>
    <dgm:cxn modelId="{21437140-7B90-497F-AD93-6B732CABF0CB}" srcId="{BCFA637D-E6D9-49CF-9C27-D1A548EB41DA}" destId="{348A5679-73EB-4033-93A3-38934F2CDEB2}" srcOrd="0" destOrd="0" parTransId="{73019D82-4E77-41F0-B449-A51214F99832}" sibTransId="{EC632707-F211-4F89-9BD3-496F17BC2796}"/>
    <dgm:cxn modelId="{C75EEAFD-8519-496A-9A93-147C7E247A16}" srcId="{D9028546-A40A-47CB-BF3F-77B30D04DD4C}" destId="{E40233E6-B6CE-44B0-A961-B30A9514BE5E}" srcOrd="0" destOrd="0" parTransId="{981A0B32-B87D-4B09-9F77-EFA36232C87D}" sibTransId="{A4C02E13-CFC7-44E6-B588-6177E50FF194}"/>
    <dgm:cxn modelId="{EBCC28D2-61CB-4959-9ECA-8E5FC342563C}" type="presOf" srcId="{1FF1BCFE-0590-4D1A-8DC6-1E6838EA0317}" destId="{7DDC2AA8-7CA2-47FC-B92F-063C54578CC3}" srcOrd="0" destOrd="0" presId="urn:microsoft.com/office/officeart/2005/8/layout/chevron2"/>
    <dgm:cxn modelId="{4AF8D945-2371-4F9C-B8D8-52D082D16B68}" srcId="{EE27B93A-8817-41FA-972C-82DF888F5A3F}" destId="{547BBB95-20C6-41AF-A010-CB5065CCFD74}" srcOrd="0" destOrd="0" parTransId="{FA78D2A4-585D-4D27-8484-D3CAD1F35978}" sibTransId="{D5B30478-6B98-413C-B409-622B43BBB2A9}"/>
    <dgm:cxn modelId="{AD736BF8-E78A-44E6-97E1-9688D94F5879}" srcId="{60470844-E559-4033-A186-4B9609999265}" destId="{1FF1BCFE-0590-4D1A-8DC6-1E6838EA0317}" srcOrd="0" destOrd="0" parTransId="{1D0BF870-3873-403F-8DE2-9FF44D8E07DA}" sibTransId="{6A3AD56A-2E34-4B99-8E9D-7CAA4E923423}"/>
    <dgm:cxn modelId="{077644AB-4362-40BA-9715-A6676AA0C6D8}" type="presOf" srcId="{355387FC-D37A-498C-8A11-32977B26E3D0}" destId="{CEF5B87E-2D07-4B78-B978-E8879E62F184}" srcOrd="0" destOrd="2" presId="urn:microsoft.com/office/officeart/2005/8/layout/chevron2"/>
    <dgm:cxn modelId="{58F9107D-83A9-4005-998F-AA4DB3C2B38B}" type="presOf" srcId="{29D77993-49E3-4290-9890-3E6959784388}" destId="{CEF5B87E-2D07-4B78-B978-E8879E62F184}" srcOrd="0" destOrd="3" presId="urn:microsoft.com/office/officeart/2005/8/layout/chevron2"/>
    <dgm:cxn modelId="{4B9A36DE-875B-47A4-AD05-97850C0938B6}" srcId="{1FF1BCFE-0590-4D1A-8DC6-1E6838EA0317}" destId="{D9028546-A40A-47CB-BF3F-77B30D04DD4C}" srcOrd="0" destOrd="0" parTransId="{7FF1BEF5-1E7A-4C13-993A-78E0D3647E82}" sibTransId="{C8D1924B-F17D-49D0-90DE-43D6E0F8774E}"/>
    <dgm:cxn modelId="{127B0F68-7459-45E8-90C7-E41DC7E58BB4}" srcId="{60470844-E559-4033-A186-4B9609999265}" destId="{EE27B93A-8817-41FA-972C-82DF888F5A3F}" srcOrd="2" destOrd="0" parTransId="{21430C27-B8DE-4A5D-9E58-9067822FCC75}" sibTransId="{52046E71-D71F-4B51-BEE1-538A1CABABC4}"/>
    <dgm:cxn modelId="{6F0B01A4-F1E3-486D-A8A7-60F89FBCB7C7}" srcId="{D9028546-A40A-47CB-BF3F-77B30D04DD4C}" destId="{355387FC-D37A-498C-8A11-32977B26E3D0}" srcOrd="1" destOrd="0" parTransId="{4D3C1BD4-ABE1-495F-A7C6-5711E4CC6C4E}" sibTransId="{AB7B19D0-7D5B-43E4-A3EC-9E26DD7BDC8E}"/>
    <dgm:cxn modelId="{2699A0A5-75AB-40D2-987D-A0C8A0E846F2}" type="presParOf" srcId="{0168A0B5-BAB7-4AA2-A5F5-CFE93603DA52}" destId="{82607665-09B5-4D2A-8FD7-2B93D22F9BB1}" srcOrd="0" destOrd="0" presId="urn:microsoft.com/office/officeart/2005/8/layout/chevron2"/>
    <dgm:cxn modelId="{206EE220-B9F4-4D2F-BFF5-4B0772FA4FEC}" type="presParOf" srcId="{82607665-09B5-4D2A-8FD7-2B93D22F9BB1}" destId="{7DDC2AA8-7CA2-47FC-B92F-063C54578CC3}" srcOrd="0" destOrd="0" presId="urn:microsoft.com/office/officeart/2005/8/layout/chevron2"/>
    <dgm:cxn modelId="{094FF0C2-E926-4042-A549-944F2CAD2AF7}" type="presParOf" srcId="{82607665-09B5-4D2A-8FD7-2B93D22F9BB1}" destId="{CEF5B87E-2D07-4B78-B978-E8879E62F184}" srcOrd="1" destOrd="0" presId="urn:microsoft.com/office/officeart/2005/8/layout/chevron2"/>
    <dgm:cxn modelId="{7A34E4F3-6CFA-4B0F-B9E5-DC2F454E7CF7}" type="presParOf" srcId="{0168A0B5-BAB7-4AA2-A5F5-CFE93603DA52}" destId="{6AE8A43E-78C7-42D6-BA98-539E053C9075}" srcOrd="1" destOrd="0" presId="urn:microsoft.com/office/officeart/2005/8/layout/chevron2"/>
    <dgm:cxn modelId="{95C3B29A-6EB9-46BE-BBE7-E35A8162BAC4}" type="presParOf" srcId="{0168A0B5-BAB7-4AA2-A5F5-CFE93603DA52}" destId="{4216FD55-884E-4AED-B502-0F266229DBD9}" srcOrd="2" destOrd="0" presId="urn:microsoft.com/office/officeart/2005/8/layout/chevron2"/>
    <dgm:cxn modelId="{1D557B64-7F88-44F1-B2EF-0C1C99F12217}" type="presParOf" srcId="{4216FD55-884E-4AED-B502-0F266229DBD9}" destId="{2E4BA6A1-9ADC-41C2-85D4-29F1B459159D}" srcOrd="0" destOrd="0" presId="urn:microsoft.com/office/officeart/2005/8/layout/chevron2"/>
    <dgm:cxn modelId="{900F904A-37D2-44F9-9749-C019A2CEAFD2}" type="presParOf" srcId="{4216FD55-884E-4AED-B502-0F266229DBD9}" destId="{094288D0-D97E-488C-8A25-D6A1FD034DB1}" srcOrd="1" destOrd="0" presId="urn:microsoft.com/office/officeart/2005/8/layout/chevron2"/>
    <dgm:cxn modelId="{F15459AE-8D05-48C8-B91B-34CE5E0ADB37}" type="presParOf" srcId="{0168A0B5-BAB7-4AA2-A5F5-CFE93603DA52}" destId="{D56FF01A-2D41-4D2E-A534-5AC9488DDA79}" srcOrd="3" destOrd="0" presId="urn:microsoft.com/office/officeart/2005/8/layout/chevron2"/>
    <dgm:cxn modelId="{BE2BCDFC-1158-471E-97F4-0B9EEACE453B}" type="presParOf" srcId="{0168A0B5-BAB7-4AA2-A5F5-CFE93603DA52}" destId="{EE1E1707-0AA2-4753-93BB-BA7E63C2926B}" srcOrd="4" destOrd="0" presId="urn:microsoft.com/office/officeart/2005/8/layout/chevron2"/>
    <dgm:cxn modelId="{67B6D306-3B43-4ACA-9F85-2835CDFBA52E}" type="presParOf" srcId="{EE1E1707-0AA2-4753-93BB-BA7E63C2926B}" destId="{6A1CE942-8B73-4739-8F30-D0BC1A7344B0}" srcOrd="0" destOrd="0" presId="urn:microsoft.com/office/officeart/2005/8/layout/chevron2"/>
    <dgm:cxn modelId="{B1E31089-2844-455C-BD35-4D67885BE3ED}" type="presParOf" srcId="{EE1E1707-0AA2-4753-93BB-BA7E63C2926B}" destId="{DB99E690-CDF5-41A2-AEA6-51AB73FE24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FC52BD-E6B3-4DA5-8170-E9EBA521D77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874CE95-D3FF-4866-9D62-870AB6AC40CE}">
      <dgm:prSet phldrT="[Tekst]"/>
      <dgm:spPr>
        <a:solidFill>
          <a:srgbClr val="00B0F0"/>
        </a:solidFill>
      </dgm:spPr>
      <dgm:t>
        <a:bodyPr/>
        <a:lstStyle/>
        <a:p>
          <a:r>
            <a:rPr lang="nl-NL" dirty="0"/>
            <a:t>Doelstellingen op gebied van:</a:t>
          </a:r>
        </a:p>
      </dgm:t>
    </dgm:pt>
    <dgm:pt modelId="{9C31633E-7BAA-46B8-8910-1D5BC951C77B}" type="parTrans" cxnId="{BDA7A139-E8D2-4EE3-87AB-EE2E6679508C}">
      <dgm:prSet/>
      <dgm:spPr/>
      <dgm:t>
        <a:bodyPr/>
        <a:lstStyle/>
        <a:p>
          <a:endParaRPr lang="nl-NL"/>
        </a:p>
      </dgm:t>
    </dgm:pt>
    <dgm:pt modelId="{8382454A-12D8-4394-B011-00906E4E78C4}" type="sibTrans" cxnId="{BDA7A139-E8D2-4EE3-87AB-EE2E6679508C}">
      <dgm:prSet/>
      <dgm:spPr/>
      <dgm:t>
        <a:bodyPr/>
        <a:lstStyle/>
        <a:p>
          <a:endParaRPr lang="nl-NL"/>
        </a:p>
      </dgm:t>
    </dgm:pt>
    <dgm:pt modelId="{3E34F616-03E3-4A58-ACB8-13EE4DD3F25A}">
      <dgm:prSet phldrT="[Teks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nl-NL" dirty="0"/>
            <a:t>Plantaardige eiwitbronnen</a:t>
          </a:r>
        </a:p>
      </dgm:t>
    </dgm:pt>
    <dgm:pt modelId="{8A164830-6402-4D9E-B48A-523577A5F941}" type="parTrans" cxnId="{A8C827DD-D324-4CFF-A597-F7680715511A}">
      <dgm:prSet/>
      <dgm:spPr/>
      <dgm:t>
        <a:bodyPr/>
        <a:lstStyle/>
        <a:p>
          <a:endParaRPr lang="nl-NL"/>
        </a:p>
      </dgm:t>
    </dgm:pt>
    <dgm:pt modelId="{8A1967CA-B7F4-4297-AA04-0C18DE7D6DC2}" type="sibTrans" cxnId="{A8C827DD-D324-4CFF-A597-F7680715511A}">
      <dgm:prSet/>
      <dgm:spPr/>
      <dgm:t>
        <a:bodyPr/>
        <a:lstStyle/>
        <a:p>
          <a:endParaRPr lang="nl-NL"/>
        </a:p>
      </dgm:t>
    </dgm:pt>
    <dgm:pt modelId="{39D34707-67F1-4DEC-B769-2A384468B8C3}">
      <dgm:prSet phldrT="[Tekst]"/>
      <dgm:spPr>
        <a:solidFill>
          <a:srgbClr val="92D050"/>
        </a:solidFill>
      </dgm:spPr>
      <dgm:t>
        <a:bodyPr/>
        <a:lstStyle/>
        <a:p>
          <a:r>
            <a:rPr lang="nl-NL" dirty="0"/>
            <a:t>Alternatieve dierlijke eiwitbronnen</a:t>
          </a:r>
        </a:p>
      </dgm:t>
    </dgm:pt>
    <dgm:pt modelId="{0BE83512-CD09-4F70-A2B7-13CC722DB088}" type="parTrans" cxnId="{3BAEDD74-6CB3-480C-89A0-D796BBDC632B}">
      <dgm:prSet/>
      <dgm:spPr/>
      <dgm:t>
        <a:bodyPr/>
        <a:lstStyle/>
        <a:p>
          <a:endParaRPr lang="nl-NL"/>
        </a:p>
      </dgm:t>
    </dgm:pt>
    <dgm:pt modelId="{82C3129C-0C14-4977-B29F-62096E90EA4D}" type="sibTrans" cxnId="{3BAEDD74-6CB3-480C-89A0-D796BBDC632B}">
      <dgm:prSet/>
      <dgm:spPr/>
      <dgm:t>
        <a:bodyPr/>
        <a:lstStyle/>
        <a:p>
          <a:endParaRPr lang="nl-NL"/>
        </a:p>
      </dgm:t>
    </dgm:pt>
    <dgm:pt modelId="{8A8DAA61-AD28-41B0-81B9-067034BCAA54}">
      <dgm:prSet phldrT="[Tekst]"/>
      <dgm:spPr>
        <a:solidFill>
          <a:srgbClr val="00B0F0"/>
        </a:solidFill>
      </dgm:spPr>
      <dgm:t>
        <a:bodyPr/>
        <a:lstStyle/>
        <a:p>
          <a:r>
            <a:rPr lang="nl-NL" dirty="0"/>
            <a:t>Nadrukkelijk een relatie met:</a:t>
          </a:r>
        </a:p>
      </dgm:t>
    </dgm:pt>
    <dgm:pt modelId="{D76CB910-97E9-4A19-A7BD-EEBF3B656291}" type="parTrans" cxnId="{32474DEF-BE55-4926-8C6F-BC928B4E5C73}">
      <dgm:prSet/>
      <dgm:spPr/>
      <dgm:t>
        <a:bodyPr/>
        <a:lstStyle/>
        <a:p>
          <a:endParaRPr lang="nl-NL"/>
        </a:p>
      </dgm:t>
    </dgm:pt>
    <dgm:pt modelId="{5794A87B-6A7B-4C7A-9D06-8CE7738785E3}" type="sibTrans" cxnId="{32474DEF-BE55-4926-8C6F-BC928B4E5C73}">
      <dgm:prSet/>
      <dgm:spPr/>
      <dgm:t>
        <a:bodyPr/>
        <a:lstStyle/>
        <a:p>
          <a:endParaRPr lang="nl-NL"/>
        </a:p>
      </dgm:t>
    </dgm:pt>
    <dgm:pt modelId="{2FA4AC46-DD95-4214-876E-2DE62962FC23}">
      <dgm:prSet phldrT="[Teks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nl-NL" dirty="0"/>
            <a:t>Landbouwtransitie</a:t>
          </a:r>
        </a:p>
      </dgm:t>
    </dgm:pt>
    <dgm:pt modelId="{8AD9CF15-4991-4025-A796-C18B455BC85A}" type="parTrans" cxnId="{75C0A1B7-E60E-447C-97A5-29ED79A92988}">
      <dgm:prSet/>
      <dgm:spPr/>
      <dgm:t>
        <a:bodyPr/>
        <a:lstStyle/>
        <a:p>
          <a:endParaRPr lang="nl-NL"/>
        </a:p>
      </dgm:t>
    </dgm:pt>
    <dgm:pt modelId="{54CF4F4A-679C-4FAE-ABC7-B948908BCD7D}" type="sibTrans" cxnId="{75C0A1B7-E60E-447C-97A5-29ED79A92988}">
      <dgm:prSet/>
      <dgm:spPr/>
      <dgm:t>
        <a:bodyPr/>
        <a:lstStyle/>
        <a:p>
          <a:endParaRPr lang="nl-NL"/>
        </a:p>
      </dgm:t>
    </dgm:pt>
    <dgm:pt modelId="{3EAC35A0-85B3-4DC1-B581-99022EAC4B07}">
      <dgm:prSet phldrT="[Tekst]"/>
      <dgm:spPr>
        <a:solidFill>
          <a:srgbClr val="92D050"/>
        </a:solidFill>
      </dgm:spPr>
      <dgm:t>
        <a:bodyPr/>
        <a:lstStyle/>
        <a:p>
          <a:r>
            <a:rPr lang="nl-NL" dirty="0"/>
            <a:t>Living Lab Regio Foodvalley circulair</a:t>
          </a:r>
        </a:p>
      </dgm:t>
    </dgm:pt>
    <dgm:pt modelId="{ECA0694D-09D8-426D-9FF7-7092EEE3501D}" type="parTrans" cxnId="{5C4F63EF-2935-4CED-AB35-A73DD7AE3EB1}">
      <dgm:prSet/>
      <dgm:spPr/>
      <dgm:t>
        <a:bodyPr/>
        <a:lstStyle/>
        <a:p>
          <a:endParaRPr lang="nl-NL"/>
        </a:p>
      </dgm:t>
    </dgm:pt>
    <dgm:pt modelId="{7B357B9F-BFA5-4C2E-A8DD-F2AFD6E6C6BB}" type="sibTrans" cxnId="{5C4F63EF-2935-4CED-AB35-A73DD7AE3EB1}">
      <dgm:prSet/>
      <dgm:spPr/>
      <dgm:t>
        <a:bodyPr/>
        <a:lstStyle/>
        <a:p>
          <a:endParaRPr lang="nl-NL"/>
        </a:p>
      </dgm:t>
    </dgm:pt>
    <dgm:pt modelId="{3CF616B6-8866-4930-9521-66DD3D757949}">
      <dgm:prSet phldrT="[Tekst]"/>
      <dgm:spPr>
        <a:solidFill>
          <a:srgbClr val="92D050"/>
        </a:solidFill>
      </dgm:spPr>
      <dgm:t>
        <a:bodyPr/>
        <a:lstStyle/>
        <a:p>
          <a:r>
            <a:rPr lang="nl-NL" dirty="0"/>
            <a:t>Werkprogramma Voedseltransitie</a:t>
          </a:r>
        </a:p>
      </dgm:t>
    </dgm:pt>
    <dgm:pt modelId="{861657BE-C6AF-4595-896D-14B70277739C}" type="parTrans" cxnId="{1BA5311D-FCC9-40D3-9FC4-776E97371616}">
      <dgm:prSet/>
      <dgm:spPr/>
      <dgm:t>
        <a:bodyPr/>
        <a:lstStyle/>
        <a:p>
          <a:endParaRPr lang="nl-NL"/>
        </a:p>
      </dgm:t>
    </dgm:pt>
    <dgm:pt modelId="{1CB4FBB2-1E80-40D4-834D-8EC547E4B5EE}" type="sibTrans" cxnId="{1BA5311D-FCC9-40D3-9FC4-776E97371616}">
      <dgm:prSet/>
      <dgm:spPr/>
      <dgm:t>
        <a:bodyPr/>
        <a:lstStyle/>
        <a:p>
          <a:endParaRPr lang="nl-NL"/>
        </a:p>
      </dgm:t>
    </dgm:pt>
    <dgm:pt modelId="{A516D062-BB9F-44A5-9202-7260A5F200D1}" type="pres">
      <dgm:prSet presAssocID="{5DFC52BD-E6B3-4DA5-8170-E9EBA521D77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4EADC7CB-7129-4DC5-ADFE-43AA48A6AFE0}" type="pres">
      <dgm:prSet presAssocID="{7874CE95-D3FF-4866-9D62-870AB6AC40CE}" presName="posSpace" presStyleCnt="0"/>
      <dgm:spPr/>
    </dgm:pt>
    <dgm:pt modelId="{E9558F87-C3F9-4EB7-850D-3B9DD452DE5B}" type="pres">
      <dgm:prSet presAssocID="{7874CE95-D3FF-4866-9D62-870AB6AC40CE}" presName="vertFlow" presStyleCnt="0"/>
      <dgm:spPr/>
    </dgm:pt>
    <dgm:pt modelId="{F3766159-E3DC-4C50-85DA-F93D4AB4D983}" type="pres">
      <dgm:prSet presAssocID="{7874CE95-D3FF-4866-9D62-870AB6AC40CE}" presName="topSpace" presStyleCnt="0"/>
      <dgm:spPr/>
    </dgm:pt>
    <dgm:pt modelId="{A78D0BD2-0137-4AD0-8ADB-2A4463F416DA}" type="pres">
      <dgm:prSet presAssocID="{7874CE95-D3FF-4866-9D62-870AB6AC40CE}" presName="firstComp" presStyleCnt="0"/>
      <dgm:spPr/>
    </dgm:pt>
    <dgm:pt modelId="{6A3AB595-1648-4DB2-AA2E-B0CBD10B98BB}" type="pres">
      <dgm:prSet presAssocID="{7874CE95-D3FF-4866-9D62-870AB6AC40CE}" presName="firstChild" presStyleLbl="bgAccFollowNode1" presStyleIdx="0" presStyleCnt="5"/>
      <dgm:spPr/>
      <dgm:t>
        <a:bodyPr/>
        <a:lstStyle/>
        <a:p>
          <a:endParaRPr lang="nl-NL"/>
        </a:p>
      </dgm:t>
    </dgm:pt>
    <dgm:pt modelId="{E8F7D44F-8B47-4FAF-9C0C-61A10C6BA86D}" type="pres">
      <dgm:prSet presAssocID="{7874CE95-D3FF-4866-9D62-870AB6AC40CE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9DD050E-8E11-4D1E-BC4F-3F1B2E636CD5}" type="pres">
      <dgm:prSet presAssocID="{39D34707-67F1-4DEC-B769-2A384468B8C3}" presName="comp" presStyleCnt="0"/>
      <dgm:spPr/>
    </dgm:pt>
    <dgm:pt modelId="{13C85F35-360B-4B0A-BB4F-155045B2C6F1}" type="pres">
      <dgm:prSet presAssocID="{39D34707-67F1-4DEC-B769-2A384468B8C3}" presName="child" presStyleLbl="bgAccFollowNode1" presStyleIdx="1" presStyleCnt="5"/>
      <dgm:spPr/>
      <dgm:t>
        <a:bodyPr/>
        <a:lstStyle/>
        <a:p>
          <a:endParaRPr lang="nl-NL"/>
        </a:p>
      </dgm:t>
    </dgm:pt>
    <dgm:pt modelId="{0EE71C86-9702-4D00-9163-A83435A07C56}" type="pres">
      <dgm:prSet presAssocID="{39D34707-67F1-4DEC-B769-2A384468B8C3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7CC453C-CAEA-4873-B9F7-335C7311201B}" type="pres">
      <dgm:prSet presAssocID="{7874CE95-D3FF-4866-9D62-870AB6AC40CE}" presName="negSpace" presStyleCnt="0"/>
      <dgm:spPr/>
    </dgm:pt>
    <dgm:pt modelId="{92F8218A-F5BB-4163-BE0A-B881A420D5D3}" type="pres">
      <dgm:prSet presAssocID="{7874CE95-D3FF-4866-9D62-870AB6AC40CE}" presName="circle" presStyleLbl="node1" presStyleIdx="0" presStyleCnt="2"/>
      <dgm:spPr/>
      <dgm:t>
        <a:bodyPr/>
        <a:lstStyle/>
        <a:p>
          <a:endParaRPr lang="nl-NL"/>
        </a:p>
      </dgm:t>
    </dgm:pt>
    <dgm:pt modelId="{3875E9D2-D1DE-4221-A62D-A7A6A268D0BD}" type="pres">
      <dgm:prSet presAssocID="{8382454A-12D8-4394-B011-00906E4E78C4}" presName="transSpace" presStyleCnt="0"/>
      <dgm:spPr/>
    </dgm:pt>
    <dgm:pt modelId="{920DFCCD-10DD-48A3-95CF-E800A796BC1E}" type="pres">
      <dgm:prSet presAssocID="{8A8DAA61-AD28-41B0-81B9-067034BCAA54}" presName="posSpace" presStyleCnt="0"/>
      <dgm:spPr/>
    </dgm:pt>
    <dgm:pt modelId="{9FD5B5FA-F49D-426B-AEBE-16D874CB926B}" type="pres">
      <dgm:prSet presAssocID="{8A8DAA61-AD28-41B0-81B9-067034BCAA54}" presName="vertFlow" presStyleCnt="0"/>
      <dgm:spPr/>
    </dgm:pt>
    <dgm:pt modelId="{11418B20-CA5D-4445-9576-BF187CBA035A}" type="pres">
      <dgm:prSet presAssocID="{8A8DAA61-AD28-41B0-81B9-067034BCAA54}" presName="topSpace" presStyleCnt="0"/>
      <dgm:spPr/>
    </dgm:pt>
    <dgm:pt modelId="{2CE4AFF5-C243-4134-A9C2-8FA4C47351FA}" type="pres">
      <dgm:prSet presAssocID="{8A8DAA61-AD28-41B0-81B9-067034BCAA54}" presName="firstComp" presStyleCnt="0"/>
      <dgm:spPr/>
    </dgm:pt>
    <dgm:pt modelId="{A34B791B-CBD0-4A50-869B-8C053C3D462D}" type="pres">
      <dgm:prSet presAssocID="{8A8DAA61-AD28-41B0-81B9-067034BCAA54}" presName="firstChild" presStyleLbl="bgAccFollowNode1" presStyleIdx="2" presStyleCnt="5"/>
      <dgm:spPr/>
      <dgm:t>
        <a:bodyPr/>
        <a:lstStyle/>
        <a:p>
          <a:endParaRPr lang="nl-NL"/>
        </a:p>
      </dgm:t>
    </dgm:pt>
    <dgm:pt modelId="{8B390471-075A-41AA-953D-D70A83692428}" type="pres">
      <dgm:prSet presAssocID="{8A8DAA61-AD28-41B0-81B9-067034BCAA54}" presName="first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EAE79A3-A8FF-46DC-BCBE-37AA4AAD4640}" type="pres">
      <dgm:prSet presAssocID="{3EAC35A0-85B3-4DC1-B581-99022EAC4B07}" presName="comp" presStyleCnt="0"/>
      <dgm:spPr/>
    </dgm:pt>
    <dgm:pt modelId="{915588E5-2E19-4315-9950-6DD5410C3888}" type="pres">
      <dgm:prSet presAssocID="{3EAC35A0-85B3-4DC1-B581-99022EAC4B07}" presName="child" presStyleLbl="bgAccFollowNode1" presStyleIdx="3" presStyleCnt="5"/>
      <dgm:spPr/>
      <dgm:t>
        <a:bodyPr/>
        <a:lstStyle/>
        <a:p>
          <a:endParaRPr lang="nl-NL"/>
        </a:p>
      </dgm:t>
    </dgm:pt>
    <dgm:pt modelId="{B05314B7-9EDA-44E9-931C-716E892F0580}" type="pres">
      <dgm:prSet presAssocID="{3EAC35A0-85B3-4DC1-B581-99022EAC4B07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C7B9C40-EB66-4B0E-A276-352921C9EC74}" type="pres">
      <dgm:prSet presAssocID="{3CF616B6-8866-4930-9521-66DD3D757949}" presName="comp" presStyleCnt="0"/>
      <dgm:spPr/>
    </dgm:pt>
    <dgm:pt modelId="{51E207BB-E3B7-436F-A234-8B60B0D7EAB0}" type="pres">
      <dgm:prSet presAssocID="{3CF616B6-8866-4930-9521-66DD3D757949}" presName="child" presStyleLbl="bgAccFollowNode1" presStyleIdx="4" presStyleCnt="5"/>
      <dgm:spPr/>
      <dgm:t>
        <a:bodyPr/>
        <a:lstStyle/>
        <a:p>
          <a:endParaRPr lang="nl-NL"/>
        </a:p>
      </dgm:t>
    </dgm:pt>
    <dgm:pt modelId="{21407B4E-3A31-4D15-BD85-D9D8993DF375}" type="pres">
      <dgm:prSet presAssocID="{3CF616B6-8866-4930-9521-66DD3D757949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BE8BDA4-C687-4BEC-AE71-14E5219DB0A9}" type="pres">
      <dgm:prSet presAssocID="{8A8DAA61-AD28-41B0-81B9-067034BCAA54}" presName="negSpace" presStyleCnt="0"/>
      <dgm:spPr/>
    </dgm:pt>
    <dgm:pt modelId="{57C92D04-6A59-4A13-81FA-2BFDAE491E3E}" type="pres">
      <dgm:prSet presAssocID="{8A8DAA61-AD28-41B0-81B9-067034BCAA54}" presName="circle" presStyleLbl="node1" presStyleIdx="1" presStyleCnt="2"/>
      <dgm:spPr/>
      <dgm:t>
        <a:bodyPr/>
        <a:lstStyle/>
        <a:p>
          <a:endParaRPr lang="nl-NL"/>
        </a:p>
      </dgm:t>
    </dgm:pt>
  </dgm:ptLst>
  <dgm:cxnLst>
    <dgm:cxn modelId="{1D915225-8BE9-4FE9-B69C-C1B26D7B47A8}" type="presOf" srcId="{2FA4AC46-DD95-4214-876E-2DE62962FC23}" destId="{A34B791B-CBD0-4A50-869B-8C053C3D462D}" srcOrd="0" destOrd="0" presId="urn:microsoft.com/office/officeart/2005/8/layout/hList9"/>
    <dgm:cxn modelId="{3BAEDD74-6CB3-480C-89A0-D796BBDC632B}" srcId="{7874CE95-D3FF-4866-9D62-870AB6AC40CE}" destId="{39D34707-67F1-4DEC-B769-2A384468B8C3}" srcOrd="1" destOrd="0" parTransId="{0BE83512-CD09-4F70-A2B7-13CC722DB088}" sibTransId="{82C3129C-0C14-4977-B29F-62096E90EA4D}"/>
    <dgm:cxn modelId="{618F5F13-1E8B-4805-A47B-9CE499A11018}" type="presOf" srcId="{3CF616B6-8866-4930-9521-66DD3D757949}" destId="{51E207BB-E3B7-436F-A234-8B60B0D7EAB0}" srcOrd="0" destOrd="0" presId="urn:microsoft.com/office/officeart/2005/8/layout/hList9"/>
    <dgm:cxn modelId="{1BA5311D-FCC9-40D3-9FC4-776E97371616}" srcId="{8A8DAA61-AD28-41B0-81B9-067034BCAA54}" destId="{3CF616B6-8866-4930-9521-66DD3D757949}" srcOrd="2" destOrd="0" parTransId="{861657BE-C6AF-4595-896D-14B70277739C}" sibTransId="{1CB4FBB2-1E80-40D4-834D-8EC547E4B5EE}"/>
    <dgm:cxn modelId="{0CD08F45-7B90-4AB9-BE1B-372FC76CD63E}" type="presOf" srcId="{3E34F616-03E3-4A58-ACB8-13EE4DD3F25A}" destId="{E8F7D44F-8B47-4FAF-9C0C-61A10C6BA86D}" srcOrd="1" destOrd="0" presId="urn:microsoft.com/office/officeart/2005/8/layout/hList9"/>
    <dgm:cxn modelId="{BBCF54C9-8FBE-496D-9FB1-FA3CE69179E4}" type="presOf" srcId="{8A8DAA61-AD28-41B0-81B9-067034BCAA54}" destId="{57C92D04-6A59-4A13-81FA-2BFDAE491E3E}" srcOrd="0" destOrd="0" presId="urn:microsoft.com/office/officeart/2005/8/layout/hList9"/>
    <dgm:cxn modelId="{4FC46DA9-9218-4B17-94A6-742C538163FE}" type="presOf" srcId="{5DFC52BD-E6B3-4DA5-8170-E9EBA521D77D}" destId="{A516D062-BB9F-44A5-9202-7260A5F200D1}" srcOrd="0" destOrd="0" presId="urn:microsoft.com/office/officeart/2005/8/layout/hList9"/>
    <dgm:cxn modelId="{A76D097C-6AEC-447D-8A3D-F1A5B4487C49}" type="presOf" srcId="{3EAC35A0-85B3-4DC1-B581-99022EAC4B07}" destId="{915588E5-2E19-4315-9950-6DD5410C3888}" srcOrd="0" destOrd="0" presId="urn:microsoft.com/office/officeart/2005/8/layout/hList9"/>
    <dgm:cxn modelId="{1252DA51-C0D2-4580-9522-9726653E2FF4}" type="presOf" srcId="{39D34707-67F1-4DEC-B769-2A384468B8C3}" destId="{13C85F35-360B-4B0A-BB4F-155045B2C6F1}" srcOrd="0" destOrd="0" presId="urn:microsoft.com/office/officeart/2005/8/layout/hList9"/>
    <dgm:cxn modelId="{1C4B0298-DCE4-43CE-8CB8-08EFA481AB4A}" type="presOf" srcId="{3EAC35A0-85B3-4DC1-B581-99022EAC4B07}" destId="{B05314B7-9EDA-44E9-931C-716E892F0580}" srcOrd="1" destOrd="0" presId="urn:microsoft.com/office/officeart/2005/8/layout/hList9"/>
    <dgm:cxn modelId="{A8C827DD-D324-4CFF-A597-F7680715511A}" srcId="{7874CE95-D3FF-4866-9D62-870AB6AC40CE}" destId="{3E34F616-03E3-4A58-ACB8-13EE4DD3F25A}" srcOrd="0" destOrd="0" parTransId="{8A164830-6402-4D9E-B48A-523577A5F941}" sibTransId="{8A1967CA-B7F4-4297-AA04-0C18DE7D6DC2}"/>
    <dgm:cxn modelId="{3168AC84-235F-4BC2-A355-B50F393BDC93}" type="presOf" srcId="{3CF616B6-8866-4930-9521-66DD3D757949}" destId="{21407B4E-3A31-4D15-BD85-D9D8993DF375}" srcOrd="1" destOrd="0" presId="urn:microsoft.com/office/officeart/2005/8/layout/hList9"/>
    <dgm:cxn modelId="{CC86F653-7167-4C67-9A10-3CD3F3B46B03}" type="presOf" srcId="{7874CE95-D3FF-4866-9D62-870AB6AC40CE}" destId="{92F8218A-F5BB-4163-BE0A-B881A420D5D3}" srcOrd="0" destOrd="0" presId="urn:microsoft.com/office/officeart/2005/8/layout/hList9"/>
    <dgm:cxn modelId="{1B33A073-9608-4E23-839D-AF978778099C}" type="presOf" srcId="{2FA4AC46-DD95-4214-876E-2DE62962FC23}" destId="{8B390471-075A-41AA-953D-D70A83692428}" srcOrd="1" destOrd="0" presId="urn:microsoft.com/office/officeart/2005/8/layout/hList9"/>
    <dgm:cxn modelId="{BDA7A139-E8D2-4EE3-87AB-EE2E6679508C}" srcId="{5DFC52BD-E6B3-4DA5-8170-E9EBA521D77D}" destId="{7874CE95-D3FF-4866-9D62-870AB6AC40CE}" srcOrd="0" destOrd="0" parTransId="{9C31633E-7BAA-46B8-8910-1D5BC951C77B}" sibTransId="{8382454A-12D8-4394-B011-00906E4E78C4}"/>
    <dgm:cxn modelId="{75C0A1B7-E60E-447C-97A5-29ED79A92988}" srcId="{8A8DAA61-AD28-41B0-81B9-067034BCAA54}" destId="{2FA4AC46-DD95-4214-876E-2DE62962FC23}" srcOrd="0" destOrd="0" parTransId="{8AD9CF15-4991-4025-A796-C18B455BC85A}" sibTransId="{54CF4F4A-679C-4FAE-ABC7-B948908BCD7D}"/>
    <dgm:cxn modelId="{A08539D0-6215-4C79-8BA6-C7E4E8F19EAF}" type="presOf" srcId="{39D34707-67F1-4DEC-B769-2A384468B8C3}" destId="{0EE71C86-9702-4D00-9163-A83435A07C56}" srcOrd="1" destOrd="0" presId="urn:microsoft.com/office/officeart/2005/8/layout/hList9"/>
    <dgm:cxn modelId="{5C4F63EF-2935-4CED-AB35-A73DD7AE3EB1}" srcId="{8A8DAA61-AD28-41B0-81B9-067034BCAA54}" destId="{3EAC35A0-85B3-4DC1-B581-99022EAC4B07}" srcOrd="1" destOrd="0" parTransId="{ECA0694D-09D8-426D-9FF7-7092EEE3501D}" sibTransId="{7B357B9F-BFA5-4C2E-A8DD-F2AFD6E6C6BB}"/>
    <dgm:cxn modelId="{32474DEF-BE55-4926-8C6F-BC928B4E5C73}" srcId="{5DFC52BD-E6B3-4DA5-8170-E9EBA521D77D}" destId="{8A8DAA61-AD28-41B0-81B9-067034BCAA54}" srcOrd="1" destOrd="0" parTransId="{D76CB910-97E9-4A19-A7BD-EEBF3B656291}" sibTransId="{5794A87B-6A7B-4C7A-9D06-8CE7738785E3}"/>
    <dgm:cxn modelId="{9BB7DE0C-F7C5-466C-8037-CE2B2C479F34}" type="presOf" srcId="{3E34F616-03E3-4A58-ACB8-13EE4DD3F25A}" destId="{6A3AB595-1648-4DB2-AA2E-B0CBD10B98BB}" srcOrd="0" destOrd="0" presId="urn:microsoft.com/office/officeart/2005/8/layout/hList9"/>
    <dgm:cxn modelId="{E2F44201-B3A4-4FEA-AE40-8F8978DD79B9}" type="presParOf" srcId="{A516D062-BB9F-44A5-9202-7260A5F200D1}" destId="{4EADC7CB-7129-4DC5-ADFE-43AA48A6AFE0}" srcOrd="0" destOrd="0" presId="urn:microsoft.com/office/officeart/2005/8/layout/hList9"/>
    <dgm:cxn modelId="{10A4A266-16CE-43DF-A1B2-1A69E15967C6}" type="presParOf" srcId="{A516D062-BB9F-44A5-9202-7260A5F200D1}" destId="{E9558F87-C3F9-4EB7-850D-3B9DD452DE5B}" srcOrd="1" destOrd="0" presId="urn:microsoft.com/office/officeart/2005/8/layout/hList9"/>
    <dgm:cxn modelId="{8E1A586E-C565-40F5-B700-3C1E18C0E511}" type="presParOf" srcId="{E9558F87-C3F9-4EB7-850D-3B9DD452DE5B}" destId="{F3766159-E3DC-4C50-85DA-F93D4AB4D983}" srcOrd="0" destOrd="0" presId="urn:microsoft.com/office/officeart/2005/8/layout/hList9"/>
    <dgm:cxn modelId="{BD887709-22B3-424D-BA41-5A23357E35BE}" type="presParOf" srcId="{E9558F87-C3F9-4EB7-850D-3B9DD452DE5B}" destId="{A78D0BD2-0137-4AD0-8ADB-2A4463F416DA}" srcOrd="1" destOrd="0" presId="urn:microsoft.com/office/officeart/2005/8/layout/hList9"/>
    <dgm:cxn modelId="{D90DDE4A-D7A5-4F13-A39D-D67043ECC450}" type="presParOf" srcId="{A78D0BD2-0137-4AD0-8ADB-2A4463F416DA}" destId="{6A3AB595-1648-4DB2-AA2E-B0CBD10B98BB}" srcOrd="0" destOrd="0" presId="urn:microsoft.com/office/officeart/2005/8/layout/hList9"/>
    <dgm:cxn modelId="{8A5AFCB9-9DE3-456F-9839-53BA2942B2A1}" type="presParOf" srcId="{A78D0BD2-0137-4AD0-8ADB-2A4463F416DA}" destId="{E8F7D44F-8B47-4FAF-9C0C-61A10C6BA86D}" srcOrd="1" destOrd="0" presId="urn:microsoft.com/office/officeart/2005/8/layout/hList9"/>
    <dgm:cxn modelId="{1FA16A8C-9F04-419E-B9A4-B24316913FC3}" type="presParOf" srcId="{E9558F87-C3F9-4EB7-850D-3B9DD452DE5B}" destId="{59DD050E-8E11-4D1E-BC4F-3F1B2E636CD5}" srcOrd="2" destOrd="0" presId="urn:microsoft.com/office/officeart/2005/8/layout/hList9"/>
    <dgm:cxn modelId="{664FD4D3-6FEB-4545-8434-F49E6EEFF5B2}" type="presParOf" srcId="{59DD050E-8E11-4D1E-BC4F-3F1B2E636CD5}" destId="{13C85F35-360B-4B0A-BB4F-155045B2C6F1}" srcOrd="0" destOrd="0" presId="urn:microsoft.com/office/officeart/2005/8/layout/hList9"/>
    <dgm:cxn modelId="{D8E72A4B-F099-4B9D-9D31-9EDB13BFAD53}" type="presParOf" srcId="{59DD050E-8E11-4D1E-BC4F-3F1B2E636CD5}" destId="{0EE71C86-9702-4D00-9163-A83435A07C56}" srcOrd="1" destOrd="0" presId="urn:microsoft.com/office/officeart/2005/8/layout/hList9"/>
    <dgm:cxn modelId="{B67D8F0F-FC2E-407C-9AA5-6EF8A63F424E}" type="presParOf" srcId="{A516D062-BB9F-44A5-9202-7260A5F200D1}" destId="{A7CC453C-CAEA-4873-B9F7-335C7311201B}" srcOrd="2" destOrd="0" presId="urn:microsoft.com/office/officeart/2005/8/layout/hList9"/>
    <dgm:cxn modelId="{2AE2FC39-5F98-49F4-9CB6-98A44E40CD2D}" type="presParOf" srcId="{A516D062-BB9F-44A5-9202-7260A5F200D1}" destId="{92F8218A-F5BB-4163-BE0A-B881A420D5D3}" srcOrd="3" destOrd="0" presId="urn:microsoft.com/office/officeart/2005/8/layout/hList9"/>
    <dgm:cxn modelId="{94CE39EA-7D87-42C0-B001-06111413B18C}" type="presParOf" srcId="{A516D062-BB9F-44A5-9202-7260A5F200D1}" destId="{3875E9D2-D1DE-4221-A62D-A7A6A268D0BD}" srcOrd="4" destOrd="0" presId="urn:microsoft.com/office/officeart/2005/8/layout/hList9"/>
    <dgm:cxn modelId="{B6BE05EF-ADB2-4755-AF5F-71BBC8E453A5}" type="presParOf" srcId="{A516D062-BB9F-44A5-9202-7260A5F200D1}" destId="{920DFCCD-10DD-48A3-95CF-E800A796BC1E}" srcOrd="5" destOrd="0" presId="urn:microsoft.com/office/officeart/2005/8/layout/hList9"/>
    <dgm:cxn modelId="{B1A5C3F3-78D2-4522-8646-58D5BFBDE943}" type="presParOf" srcId="{A516D062-BB9F-44A5-9202-7260A5F200D1}" destId="{9FD5B5FA-F49D-426B-AEBE-16D874CB926B}" srcOrd="6" destOrd="0" presId="urn:microsoft.com/office/officeart/2005/8/layout/hList9"/>
    <dgm:cxn modelId="{4CAE0314-3A7D-4E7F-B51C-6F8502037477}" type="presParOf" srcId="{9FD5B5FA-F49D-426B-AEBE-16D874CB926B}" destId="{11418B20-CA5D-4445-9576-BF187CBA035A}" srcOrd="0" destOrd="0" presId="urn:microsoft.com/office/officeart/2005/8/layout/hList9"/>
    <dgm:cxn modelId="{7A261D15-16D3-4CFA-8089-0505FF19B568}" type="presParOf" srcId="{9FD5B5FA-F49D-426B-AEBE-16D874CB926B}" destId="{2CE4AFF5-C243-4134-A9C2-8FA4C47351FA}" srcOrd="1" destOrd="0" presId="urn:microsoft.com/office/officeart/2005/8/layout/hList9"/>
    <dgm:cxn modelId="{602405D2-AB37-4246-9B6D-F0017E92BC78}" type="presParOf" srcId="{2CE4AFF5-C243-4134-A9C2-8FA4C47351FA}" destId="{A34B791B-CBD0-4A50-869B-8C053C3D462D}" srcOrd="0" destOrd="0" presId="urn:microsoft.com/office/officeart/2005/8/layout/hList9"/>
    <dgm:cxn modelId="{6611E671-CB90-4778-85B2-CC8ED2D255B6}" type="presParOf" srcId="{2CE4AFF5-C243-4134-A9C2-8FA4C47351FA}" destId="{8B390471-075A-41AA-953D-D70A83692428}" srcOrd="1" destOrd="0" presId="urn:microsoft.com/office/officeart/2005/8/layout/hList9"/>
    <dgm:cxn modelId="{349CF6D0-100F-45AB-A223-50CB5303DC13}" type="presParOf" srcId="{9FD5B5FA-F49D-426B-AEBE-16D874CB926B}" destId="{2EAE79A3-A8FF-46DC-BCBE-37AA4AAD4640}" srcOrd="2" destOrd="0" presId="urn:microsoft.com/office/officeart/2005/8/layout/hList9"/>
    <dgm:cxn modelId="{FD19B1B2-25E4-43A9-B852-15A42C0CECF3}" type="presParOf" srcId="{2EAE79A3-A8FF-46DC-BCBE-37AA4AAD4640}" destId="{915588E5-2E19-4315-9950-6DD5410C3888}" srcOrd="0" destOrd="0" presId="urn:microsoft.com/office/officeart/2005/8/layout/hList9"/>
    <dgm:cxn modelId="{5285EBB1-4713-4A96-9190-D9257F33EE65}" type="presParOf" srcId="{2EAE79A3-A8FF-46DC-BCBE-37AA4AAD4640}" destId="{B05314B7-9EDA-44E9-931C-716E892F0580}" srcOrd="1" destOrd="0" presId="urn:microsoft.com/office/officeart/2005/8/layout/hList9"/>
    <dgm:cxn modelId="{B0B289B0-F73E-4B27-BC64-56AB85940D1A}" type="presParOf" srcId="{9FD5B5FA-F49D-426B-AEBE-16D874CB926B}" destId="{DC7B9C40-EB66-4B0E-A276-352921C9EC74}" srcOrd="3" destOrd="0" presId="urn:microsoft.com/office/officeart/2005/8/layout/hList9"/>
    <dgm:cxn modelId="{224D5AF4-030B-4185-A860-F427D9605BD5}" type="presParOf" srcId="{DC7B9C40-EB66-4B0E-A276-352921C9EC74}" destId="{51E207BB-E3B7-436F-A234-8B60B0D7EAB0}" srcOrd="0" destOrd="0" presId="urn:microsoft.com/office/officeart/2005/8/layout/hList9"/>
    <dgm:cxn modelId="{8A3EFDFC-DF19-42EE-9101-177BE56C1C4A}" type="presParOf" srcId="{DC7B9C40-EB66-4B0E-A276-352921C9EC74}" destId="{21407B4E-3A31-4D15-BD85-D9D8993DF375}" srcOrd="1" destOrd="0" presId="urn:microsoft.com/office/officeart/2005/8/layout/hList9"/>
    <dgm:cxn modelId="{B74843CF-8215-4BF2-AB93-7B9FEAFA62D1}" type="presParOf" srcId="{A516D062-BB9F-44A5-9202-7260A5F200D1}" destId="{2BE8BDA4-C687-4BEC-AE71-14E5219DB0A9}" srcOrd="7" destOrd="0" presId="urn:microsoft.com/office/officeart/2005/8/layout/hList9"/>
    <dgm:cxn modelId="{16ACDCB7-F1B6-4360-8C52-8AF570B6D9E3}" type="presParOf" srcId="{A516D062-BB9F-44A5-9202-7260A5F200D1}" destId="{57C92D04-6A59-4A13-81FA-2BFDAE491E3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33DFF9-2EE9-4AB8-A283-0FA7491196B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4165953-CEE8-470B-B730-90EE54954B1E}">
      <dgm:prSet phldrT="[Tekst]"/>
      <dgm:spPr>
        <a:solidFill>
          <a:srgbClr val="00B0F0"/>
        </a:solidFill>
      </dgm:spPr>
      <dgm:t>
        <a:bodyPr/>
        <a:lstStyle/>
        <a:p>
          <a:r>
            <a:rPr lang="nl-NL" dirty="0"/>
            <a:t>Soorten</a:t>
          </a:r>
        </a:p>
      </dgm:t>
    </dgm:pt>
    <dgm:pt modelId="{CBEF4627-FC85-4BD1-BDA5-31B1647F2E65}" type="parTrans" cxnId="{BF29DDB5-4A5E-4C89-B709-F516C8B45EE4}">
      <dgm:prSet/>
      <dgm:spPr>
        <a:ln>
          <a:solidFill>
            <a:srgbClr val="00B0F0"/>
          </a:solidFill>
        </a:ln>
      </dgm:spPr>
      <dgm:t>
        <a:bodyPr/>
        <a:lstStyle/>
        <a:p>
          <a:endParaRPr lang="nl-NL"/>
        </a:p>
      </dgm:t>
    </dgm:pt>
    <dgm:pt modelId="{59B7116A-ABB1-4408-955B-3AD8DD81E18F}" type="sibTrans" cxnId="{BF29DDB5-4A5E-4C89-B709-F516C8B45EE4}">
      <dgm:prSet/>
      <dgm:spPr/>
      <dgm:t>
        <a:bodyPr/>
        <a:lstStyle/>
        <a:p>
          <a:endParaRPr lang="nl-NL"/>
        </a:p>
      </dgm:t>
    </dgm:pt>
    <dgm:pt modelId="{8545E62E-2DA4-49CD-A233-EB21174EDE02}">
      <dgm:prSet phldrT="[Tekst]" custT="1"/>
      <dgm:spPr/>
      <dgm:t>
        <a:bodyPr/>
        <a:lstStyle/>
        <a:p>
          <a:r>
            <a:rPr lang="nl-NL" sz="2000" dirty="0" smtClean="0"/>
            <a:t>Bestaand                       </a:t>
          </a:r>
          <a:r>
            <a:rPr lang="nl-NL" sz="2000" dirty="0"/>
            <a:t>(groenten / peulvruchten)</a:t>
          </a:r>
        </a:p>
      </dgm:t>
    </dgm:pt>
    <dgm:pt modelId="{10890126-4099-44D2-BBA1-776B265B0A1A}" type="parTrans" cxnId="{44708D1F-36F9-447A-884F-B47DF89CB3A6}">
      <dgm:prSet/>
      <dgm:spPr/>
      <dgm:t>
        <a:bodyPr/>
        <a:lstStyle/>
        <a:p>
          <a:endParaRPr lang="nl-NL"/>
        </a:p>
      </dgm:t>
    </dgm:pt>
    <dgm:pt modelId="{3DF1377D-22AE-427E-9FC5-0F60BDBEB035}" type="sibTrans" cxnId="{44708D1F-36F9-447A-884F-B47DF89CB3A6}">
      <dgm:prSet/>
      <dgm:spPr/>
      <dgm:t>
        <a:bodyPr/>
        <a:lstStyle/>
        <a:p>
          <a:endParaRPr lang="nl-NL"/>
        </a:p>
      </dgm:t>
    </dgm:pt>
    <dgm:pt modelId="{9CF0CDF0-2C73-4F66-A6DC-9C0881CC2EC8}">
      <dgm:prSet phldrT="[Tekst]" custT="1"/>
      <dgm:spPr/>
      <dgm:t>
        <a:bodyPr/>
        <a:lstStyle/>
        <a:p>
          <a:r>
            <a:rPr lang="nl-NL" sz="2000" dirty="0" smtClean="0"/>
            <a:t>Nieuw            (algen / kroos)</a:t>
          </a:r>
          <a:endParaRPr lang="nl-NL" sz="2000" dirty="0"/>
        </a:p>
      </dgm:t>
    </dgm:pt>
    <dgm:pt modelId="{5F80276A-B69E-4B7F-ACD7-4025C683A4AE}" type="parTrans" cxnId="{369CB2F0-F9C4-4127-9B43-04CA382CDBA2}">
      <dgm:prSet/>
      <dgm:spPr/>
      <dgm:t>
        <a:bodyPr/>
        <a:lstStyle/>
        <a:p>
          <a:endParaRPr lang="nl-NL"/>
        </a:p>
      </dgm:t>
    </dgm:pt>
    <dgm:pt modelId="{9CD07824-CD54-4553-9D58-231E1368E4CD}" type="sibTrans" cxnId="{369CB2F0-F9C4-4127-9B43-04CA382CDBA2}">
      <dgm:prSet/>
      <dgm:spPr/>
      <dgm:t>
        <a:bodyPr/>
        <a:lstStyle/>
        <a:p>
          <a:endParaRPr lang="nl-NL"/>
        </a:p>
      </dgm:t>
    </dgm:pt>
    <dgm:pt modelId="{1604807B-2079-4208-8D90-DC06975F2BD4}">
      <dgm:prSet phldrT="[Tekst]"/>
      <dgm:spPr>
        <a:solidFill>
          <a:srgbClr val="00B0F0"/>
        </a:solidFill>
      </dgm:spPr>
      <dgm:t>
        <a:bodyPr/>
        <a:lstStyle/>
        <a:p>
          <a:r>
            <a:rPr lang="nl-NL" dirty="0"/>
            <a:t>Productie</a:t>
          </a:r>
        </a:p>
      </dgm:t>
    </dgm:pt>
    <dgm:pt modelId="{8A3C3084-50D5-4B03-BA94-B90F21C491F1}" type="parTrans" cxnId="{DE204A55-D8D7-42A4-B15A-EE6C2E224F23}">
      <dgm:prSet/>
      <dgm:spPr>
        <a:ln>
          <a:solidFill>
            <a:srgbClr val="00B0F0"/>
          </a:solidFill>
        </a:ln>
      </dgm:spPr>
      <dgm:t>
        <a:bodyPr/>
        <a:lstStyle/>
        <a:p>
          <a:endParaRPr lang="nl-NL"/>
        </a:p>
      </dgm:t>
    </dgm:pt>
    <dgm:pt modelId="{899A7FCA-4A25-4DDD-922D-342DDD9433A1}" type="sibTrans" cxnId="{DE204A55-D8D7-42A4-B15A-EE6C2E224F23}">
      <dgm:prSet/>
      <dgm:spPr/>
      <dgm:t>
        <a:bodyPr/>
        <a:lstStyle/>
        <a:p>
          <a:endParaRPr lang="nl-NL"/>
        </a:p>
      </dgm:t>
    </dgm:pt>
    <dgm:pt modelId="{61D1FC24-E330-4CC7-BE19-E2913C666189}">
      <dgm:prSet phldrT="[Tekst]" custT="1"/>
      <dgm:spPr/>
      <dgm:t>
        <a:bodyPr/>
        <a:lstStyle/>
        <a:p>
          <a:r>
            <a:rPr lang="nl-NL" sz="2000" dirty="0"/>
            <a:t>Welke keten? (feed </a:t>
          </a:r>
          <a:r>
            <a:rPr lang="nl-NL" sz="2000" dirty="0" smtClean="0"/>
            <a:t>or </a:t>
          </a:r>
          <a:r>
            <a:rPr lang="nl-NL" sz="2000" dirty="0"/>
            <a:t>food)</a:t>
          </a:r>
        </a:p>
      </dgm:t>
    </dgm:pt>
    <dgm:pt modelId="{C8EA0E1E-095E-447C-8870-BB307613B2A9}" type="parTrans" cxnId="{59B67FD0-6E17-4188-A422-D2648E660050}">
      <dgm:prSet/>
      <dgm:spPr/>
      <dgm:t>
        <a:bodyPr/>
        <a:lstStyle/>
        <a:p>
          <a:endParaRPr lang="nl-NL"/>
        </a:p>
      </dgm:t>
    </dgm:pt>
    <dgm:pt modelId="{8CB63597-8462-4CC6-BE61-D732F63CE598}" type="sibTrans" cxnId="{59B67FD0-6E17-4188-A422-D2648E660050}">
      <dgm:prSet/>
      <dgm:spPr/>
      <dgm:t>
        <a:bodyPr/>
        <a:lstStyle/>
        <a:p>
          <a:endParaRPr lang="nl-NL"/>
        </a:p>
      </dgm:t>
    </dgm:pt>
    <dgm:pt modelId="{010A318A-E0A9-4AAB-A27A-4043F741F7C6}">
      <dgm:prSet phldrT="[Tekst]" custT="1"/>
      <dgm:spPr/>
      <dgm:t>
        <a:bodyPr/>
        <a:lstStyle/>
        <a:p>
          <a:r>
            <a:rPr lang="nl-NL" sz="2000" dirty="0"/>
            <a:t>Deel of volledige keten?</a:t>
          </a:r>
        </a:p>
      </dgm:t>
    </dgm:pt>
    <dgm:pt modelId="{25C696CA-9DBE-4FC5-AF94-2E043F590521}" type="parTrans" cxnId="{85C39304-14C8-46F7-9382-81169583C361}">
      <dgm:prSet/>
      <dgm:spPr/>
      <dgm:t>
        <a:bodyPr/>
        <a:lstStyle/>
        <a:p>
          <a:endParaRPr lang="nl-NL"/>
        </a:p>
      </dgm:t>
    </dgm:pt>
    <dgm:pt modelId="{9196E5F7-85A5-46DD-A0DA-7D5D2217B4B3}" type="sibTrans" cxnId="{85C39304-14C8-46F7-9382-81169583C361}">
      <dgm:prSet/>
      <dgm:spPr/>
      <dgm:t>
        <a:bodyPr/>
        <a:lstStyle/>
        <a:p>
          <a:endParaRPr lang="nl-NL"/>
        </a:p>
      </dgm:t>
    </dgm:pt>
    <dgm:pt modelId="{9708AE1D-9AD3-406D-9C99-C27DB618CB9E}">
      <dgm:prSet phldrT="[Tekst]"/>
      <dgm:spPr>
        <a:solidFill>
          <a:srgbClr val="00B0F0"/>
        </a:solidFill>
      </dgm:spPr>
      <dgm:t>
        <a:bodyPr/>
        <a:lstStyle/>
        <a:p>
          <a:r>
            <a:rPr lang="nl-NL" dirty="0"/>
            <a:t>Consumenten bewustzijn</a:t>
          </a:r>
        </a:p>
      </dgm:t>
    </dgm:pt>
    <dgm:pt modelId="{2CC96371-0CE5-40E6-93A9-0ED5F806414D}" type="parTrans" cxnId="{E9DB4984-CAEC-4944-B99E-25BF2FBEEAEB}">
      <dgm:prSet/>
      <dgm:spPr>
        <a:ln>
          <a:solidFill>
            <a:srgbClr val="00B0F0"/>
          </a:solidFill>
        </a:ln>
      </dgm:spPr>
      <dgm:t>
        <a:bodyPr/>
        <a:lstStyle/>
        <a:p>
          <a:endParaRPr lang="nl-NL"/>
        </a:p>
      </dgm:t>
    </dgm:pt>
    <dgm:pt modelId="{4669F84D-3424-4177-9830-88C3EE78B30B}" type="sibTrans" cxnId="{E9DB4984-CAEC-4944-B99E-25BF2FBEEAEB}">
      <dgm:prSet/>
      <dgm:spPr/>
      <dgm:t>
        <a:bodyPr/>
        <a:lstStyle/>
        <a:p>
          <a:endParaRPr lang="nl-NL"/>
        </a:p>
      </dgm:t>
    </dgm:pt>
    <dgm:pt modelId="{7FB5B51B-BC8C-4981-BA96-9516D8926E0B}">
      <dgm:prSet phldrT="[Tekst]" custT="1"/>
      <dgm:spPr/>
      <dgm:t>
        <a:bodyPr/>
        <a:lstStyle/>
        <a:p>
          <a:r>
            <a:rPr lang="nl-NL" sz="2000" dirty="0"/>
            <a:t>Direct consument aanspreken?</a:t>
          </a:r>
        </a:p>
      </dgm:t>
    </dgm:pt>
    <dgm:pt modelId="{51E3B716-9B90-4DCC-B800-447A63B89BDF}" type="parTrans" cxnId="{352BA804-FC29-4EC0-805D-C1FEE17C587D}">
      <dgm:prSet/>
      <dgm:spPr/>
      <dgm:t>
        <a:bodyPr/>
        <a:lstStyle/>
        <a:p>
          <a:endParaRPr lang="nl-NL"/>
        </a:p>
      </dgm:t>
    </dgm:pt>
    <dgm:pt modelId="{825737B8-C912-4CA5-8C64-761F58FB8348}" type="sibTrans" cxnId="{352BA804-FC29-4EC0-805D-C1FEE17C587D}">
      <dgm:prSet/>
      <dgm:spPr/>
      <dgm:t>
        <a:bodyPr/>
        <a:lstStyle/>
        <a:p>
          <a:endParaRPr lang="nl-NL"/>
        </a:p>
      </dgm:t>
    </dgm:pt>
    <dgm:pt modelId="{3CB6F42C-4CAE-4C18-857D-2C1D46B9A297}">
      <dgm:prSet phldrT="[Tekst]" custT="1"/>
      <dgm:spPr/>
      <dgm:t>
        <a:bodyPr/>
        <a:lstStyle/>
        <a:p>
          <a:r>
            <a:rPr lang="nl-NL" sz="2000" dirty="0"/>
            <a:t>Via bijvoorbeeld </a:t>
          </a:r>
          <a:r>
            <a:rPr lang="nl-NL" sz="2000" dirty="0" err="1"/>
            <a:t>retail</a:t>
          </a:r>
          <a:endParaRPr lang="nl-NL" sz="2000" dirty="0"/>
        </a:p>
      </dgm:t>
    </dgm:pt>
    <dgm:pt modelId="{578CD75F-C6B6-44DA-8D92-C8F7198D5148}" type="parTrans" cxnId="{565A3B05-0242-4362-9D2B-E066F24C2DD7}">
      <dgm:prSet/>
      <dgm:spPr/>
      <dgm:t>
        <a:bodyPr/>
        <a:lstStyle/>
        <a:p>
          <a:endParaRPr lang="nl-NL"/>
        </a:p>
      </dgm:t>
    </dgm:pt>
    <dgm:pt modelId="{FE428210-7985-49F6-8A54-4D4C961035FC}" type="sibTrans" cxnId="{565A3B05-0242-4362-9D2B-E066F24C2DD7}">
      <dgm:prSet/>
      <dgm:spPr/>
      <dgm:t>
        <a:bodyPr/>
        <a:lstStyle/>
        <a:p>
          <a:endParaRPr lang="nl-NL"/>
        </a:p>
      </dgm:t>
    </dgm:pt>
    <dgm:pt modelId="{93D3922F-E886-42CA-B81E-11BE1F0F5662}" type="pres">
      <dgm:prSet presAssocID="{8B33DFF9-2EE9-4AB8-A283-0FA7491196B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FC41BDB-5199-43D1-8B5F-3C5BD03A7BBA}" type="pres">
      <dgm:prSet presAssocID="{8B33DFF9-2EE9-4AB8-A283-0FA7491196B1}" presName="cycle" presStyleCnt="0"/>
      <dgm:spPr/>
    </dgm:pt>
    <dgm:pt modelId="{E877F8EE-4BB2-490E-ACF8-FCAC042B3C40}" type="pres">
      <dgm:prSet presAssocID="{8B33DFF9-2EE9-4AB8-A283-0FA7491196B1}" presName="centerShape" presStyleCnt="0"/>
      <dgm:spPr/>
    </dgm:pt>
    <dgm:pt modelId="{E48F3629-1236-4E03-A804-2A86AB0CDDDB}" type="pres">
      <dgm:prSet presAssocID="{8B33DFF9-2EE9-4AB8-A283-0FA7491196B1}" presName="connSite" presStyleLbl="node1" presStyleIdx="0" presStyleCnt="4"/>
      <dgm:spPr/>
    </dgm:pt>
    <dgm:pt modelId="{B566071C-4411-4110-84B1-8868666103CF}" type="pres">
      <dgm:prSet presAssocID="{8B33DFF9-2EE9-4AB8-A283-0FA7491196B1}" presName="visible" presStyleLbl="node1" presStyleIdx="0" presStyleCnt="4"/>
      <dgm:spPr>
        <a:solidFill>
          <a:srgbClr val="92D050"/>
        </a:solidFill>
      </dgm:spPr>
    </dgm:pt>
    <dgm:pt modelId="{A204FB15-B5C0-4145-A0D2-91F00612BA50}" type="pres">
      <dgm:prSet presAssocID="{CBEF4627-FC85-4BD1-BDA5-31B1647F2E65}" presName="Name25" presStyleLbl="parChTrans1D1" presStyleIdx="0" presStyleCnt="3"/>
      <dgm:spPr/>
      <dgm:t>
        <a:bodyPr/>
        <a:lstStyle/>
        <a:p>
          <a:endParaRPr lang="nl-NL"/>
        </a:p>
      </dgm:t>
    </dgm:pt>
    <dgm:pt modelId="{558A9CA4-8312-43E4-96BB-72A176D10EB5}" type="pres">
      <dgm:prSet presAssocID="{84165953-CEE8-470B-B730-90EE54954B1E}" presName="node" presStyleCnt="0"/>
      <dgm:spPr/>
    </dgm:pt>
    <dgm:pt modelId="{6CA9C010-CEC6-44FF-B3E2-5CC07FB8942F}" type="pres">
      <dgm:prSet presAssocID="{84165953-CEE8-470B-B730-90EE54954B1E}" presName="parentNode" presStyleLbl="node1" presStyleIdx="1" presStyleCnt="4" custScaleX="106503" custLinFactNeighborX="38710" custLinFactNeighborY="3619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8186034-86DE-43BA-B764-F71F0346BB49}" type="pres">
      <dgm:prSet presAssocID="{84165953-CEE8-470B-B730-90EE54954B1E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EE888DC-A560-45AC-B9A6-24C205FF7783}" type="pres">
      <dgm:prSet presAssocID="{8A3C3084-50D5-4B03-BA94-B90F21C491F1}" presName="Name25" presStyleLbl="parChTrans1D1" presStyleIdx="1" presStyleCnt="3"/>
      <dgm:spPr/>
      <dgm:t>
        <a:bodyPr/>
        <a:lstStyle/>
        <a:p>
          <a:endParaRPr lang="nl-NL"/>
        </a:p>
      </dgm:t>
    </dgm:pt>
    <dgm:pt modelId="{D77C77B0-29A1-453E-A3F3-84B17A4650B6}" type="pres">
      <dgm:prSet presAssocID="{1604807B-2079-4208-8D90-DC06975F2BD4}" presName="node" presStyleCnt="0"/>
      <dgm:spPr/>
    </dgm:pt>
    <dgm:pt modelId="{B4878C50-EC0B-4AB8-88CD-DB8E2921CF7E}" type="pres">
      <dgm:prSet presAssocID="{1604807B-2079-4208-8D90-DC06975F2BD4}" presName="parentNode" presStyleLbl="node1" presStyleIdx="2" presStyleCnt="4" custScaleX="10512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174EF11-780D-4C30-85C8-728F64E991AF}" type="pres">
      <dgm:prSet presAssocID="{1604807B-2079-4208-8D90-DC06975F2BD4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1EE9C89-484B-4284-BFB1-AFE0EB8E1C0D}" type="pres">
      <dgm:prSet presAssocID="{2CC96371-0CE5-40E6-93A9-0ED5F806414D}" presName="Name25" presStyleLbl="parChTrans1D1" presStyleIdx="2" presStyleCnt="3"/>
      <dgm:spPr/>
      <dgm:t>
        <a:bodyPr/>
        <a:lstStyle/>
        <a:p>
          <a:endParaRPr lang="nl-NL"/>
        </a:p>
      </dgm:t>
    </dgm:pt>
    <dgm:pt modelId="{E15E533B-118D-4370-AE32-79A14AA86F0B}" type="pres">
      <dgm:prSet presAssocID="{9708AE1D-9AD3-406D-9C99-C27DB618CB9E}" presName="node" presStyleCnt="0"/>
      <dgm:spPr/>
    </dgm:pt>
    <dgm:pt modelId="{AF429DCC-FC70-4F5D-B9B9-C94E7A939B1E}" type="pres">
      <dgm:prSet presAssocID="{9708AE1D-9AD3-406D-9C99-C27DB618CB9E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F021F63-676C-4E6C-BA66-5A0CF6532DA3}" type="pres">
      <dgm:prSet presAssocID="{9708AE1D-9AD3-406D-9C99-C27DB618CB9E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4708D1F-36F9-447A-884F-B47DF89CB3A6}" srcId="{84165953-CEE8-470B-B730-90EE54954B1E}" destId="{8545E62E-2DA4-49CD-A233-EB21174EDE02}" srcOrd="0" destOrd="0" parTransId="{10890126-4099-44D2-BBA1-776B265B0A1A}" sibTransId="{3DF1377D-22AE-427E-9FC5-0F60BDBEB035}"/>
    <dgm:cxn modelId="{4F806502-EEF5-44D3-8B8F-7CB2767D62E7}" type="presOf" srcId="{1604807B-2079-4208-8D90-DC06975F2BD4}" destId="{B4878C50-EC0B-4AB8-88CD-DB8E2921CF7E}" srcOrd="0" destOrd="0" presId="urn:microsoft.com/office/officeart/2005/8/layout/radial2"/>
    <dgm:cxn modelId="{BF29DDB5-4A5E-4C89-B709-F516C8B45EE4}" srcId="{8B33DFF9-2EE9-4AB8-A283-0FA7491196B1}" destId="{84165953-CEE8-470B-B730-90EE54954B1E}" srcOrd="0" destOrd="0" parTransId="{CBEF4627-FC85-4BD1-BDA5-31B1647F2E65}" sibTransId="{59B7116A-ABB1-4408-955B-3AD8DD81E18F}"/>
    <dgm:cxn modelId="{59B67FD0-6E17-4188-A422-D2648E660050}" srcId="{1604807B-2079-4208-8D90-DC06975F2BD4}" destId="{61D1FC24-E330-4CC7-BE19-E2913C666189}" srcOrd="0" destOrd="0" parTransId="{C8EA0E1E-095E-447C-8870-BB307613B2A9}" sibTransId="{8CB63597-8462-4CC6-BE61-D732F63CE598}"/>
    <dgm:cxn modelId="{EBC7BDAA-9F48-4875-927D-B426DC47F35F}" type="presOf" srcId="{84165953-CEE8-470B-B730-90EE54954B1E}" destId="{6CA9C010-CEC6-44FF-B3E2-5CC07FB8942F}" srcOrd="0" destOrd="0" presId="urn:microsoft.com/office/officeart/2005/8/layout/radial2"/>
    <dgm:cxn modelId="{87D22CB3-C16D-4B1A-9952-37AB6842E5C6}" type="presOf" srcId="{9CF0CDF0-2C73-4F66-A6DC-9C0881CC2EC8}" destId="{E8186034-86DE-43BA-B764-F71F0346BB49}" srcOrd="0" destOrd="1" presId="urn:microsoft.com/office/officeart/2005/8/layout/radial2"/>
    <dgm:cxn modelId="{5193AF48-079B-4D56-9EB3-3C2B547FF439}" type="presOf" srcId="{8B33DFF9-2EE9-4AB8-A283-0FA7491196B1}" destId="{93D3922F-E886-42CA-B81E-11BE1F0F5662}" srcOrd="0" destOrd="0" presId="urn:microsoft.com/office/officeart/2005/8/layout/radial2"/>
    <dgm:cxn modelId="{22DF1A20-BED9-451F-A766-B7C007A76071}" type="presOf" srcId="{9708AE1D-9AD3-406D-9C99-C27DB618CB9E}" destId="{AF429DCC-FC70-4F5D-B9B9-C94E7A939B1E}" srcOrd="0" destOrd="0" presId="urn:microsoft.com/office/officeart/2005/8/layout/radial2"/>
    <dgm:cxn modelId="{7EC02E24-FEBB-42E0-8512-70349295B76D}" type="presOf" srcId="{3CB6F42C-4CAE-4C18-857D-2C1D46B9A297}" destId="{5F021F63-676C-4E6C-BA66-5A0CF6532DA3}" srcOrd="0" destOrd="1" presId="urn:microsoft.com/office/officeart/2005/8/layout/radial2"/>
    <dgm:cxn modelId="{444FBF40-5434-4D28-9AED-CB9D2BF8CF23}" type="presOf" srcId="{010A318A-E0A9-4AAB-A27A-4043F741F7C6}" destId="{D174EF11-780D-4C30-85C8-728F64E991AF}" srcOrd="0" destOrd="1" presId="urn:microsoft.com/office/officeart/2005/8/layout/radial2"/>
    <dgm:cxn modelId="{376656A4-6CF4-47B5-B5E0-F6C9DE72E180}" type="presOf" srcId="{7FB5B51B-BC8C-4981-BA96-9516D8926E0B}" destId="{5F021F63-676C-4E6C-BA66-5A0CF6532DA3}" srcOrd="0" destOrd="0" presId="urn:microsoft.com/office/officeart/2005/8/layout/radial2"/>
    <dgm:cxn modelId="{E9DB4984-CAEC-4944-B99E-25BF2FBEEAEB}" srcId="{8B33DFF9-2EE9-4AB8-A283-0FA7491196B1}" destId="{9708AE1D-9AD3-406D-9C99-C27DB618CB9E}" srcOrd="2" destOrd="0" parTransId="{2CC96371-0CE5-40E6-93A9-0ED5F806414D}" sibTransId="{4669F84D-3424-4177-9830-88C3EE78B30B}"/>
    <dgm:cxn modelId="{E8A91E83-3E9F-4139-9BDF-99EB2CCE326C}" type="presOf" srcId="{8A3C3084-50D5-4B03-BA94-B90F21C491F1}" destId="{DEE888DC-A560-45AC-B9A6-24C205FF7783}" srcOrd="0" destOrd="0" presId="urn:microsoft.com/office/officeart/2005/8/layout/radial2"/>
    <dgm:cxn modelId="{D93BAF44-60CE-4D15-AEFD-12DA08A3D0F0}" type="presOf" srcId="{8545E62E-2DA4-49CD-A233-EB21174EDE02}" destId="{E8186034-86DE-43BA-B764-F71F0346BB49}" srcOrd="0" destOrd="0" presId="urn:microsoft.com/office/officeart/2005/8/layout/radial2"/>
    <dgm:cxn modelId="{DE204A55-D8D7-42A4-B15A-EE6C2E224F23}" srcId="{8B33DFF9-2EE9-4AB8-A283-0FA7491196B1}" destId="{1604807B-2079-4208-8D90-DC06975F2BD4}" srcOrd="1" destOrd="0" parTransId="{8A3C3084-50D5-4B03-BA94-B90F21C491F1}" sibTransId="{899A7FCA-4A25-4DDD-922D-342DDD9433A1}"/>
    <dgm:cxn modelId="{C5E6AEC0-6A35-40C7-AB70-41E8779D6FB2}" type="presOf" srcId="{61D1FC24-E330-4CC7-BE19-E2913C666189}" destId="{D174EF11-780D-4C30-85C8-728F64E991AF}" srcOrd="0" destOrd="0" presId="urn:microsoft.com/office/officeart/2005/8/layout/radial2"/>
    <dgm:cxn modelId="{6BDEAAD6-1D39-481E-8AAC-67266797D22A}" type="presOf" srcId="{2CC96371-0CE5-40E6-93A9-0ED5F806414D}" destId="{41EE9C89-484B-4284-BFB1-AFE0EB8E1C0D}" srcOrd="0" destOrd="0" presId="urn:microsoft.com/office/officeart/2005/8/layout/radial2"/>
    <dgm:cxn modelId="{E9552686-BEEE-4548-A968-F46745E5B9AB}" type="presOf" srcId="{CBEF4627-FC85-4BD1-BDA5-31B1647F2E65}" destId="{A204FB15-B5C0-4145-A0D2-91F00612BA50}" srcOrd="0" destOrd="0" presId="urn:microsoft.com/office/officeart/2005/8/layout/radial2"/>
    <dgm:cxn modelId="{565A3B05-0242-4362-9D2B-E066F24C2DD7}" srcId="{9708AE1D-9AD3-406D-9C99-C27DB618CB9E}" destId="{3CB6F42C-4CAE-4C18-857D-2C1D46B9A297}" srcOrd="1" destOrd="0" parTransId="{578CD75F-C6B6-44DA-8D92-C8F7198D5148}" sibTransId="{FE428210-7985-49F6-8A54-4D4C961035FC}"/>
    <dgm:cxn modelId="{369CB2F0-F9C4-4127-9B43-04CA382CDBA2}" srcId="{84165953-CEE8-470B-B730-90EE54954B1E}" destId="{9CF0CDF0-2C73-4F66-A6DC-9C0881CC2EC8}" srcOrd="1" destOrd="0" parTransId="{5F80276A-B69E-4B7F-ACD7-4025C683A4AE}" sibTransId="{9CD07824-CD54-4553-9D58-231E1368E4CD}"/>
    <dgm:cxn modelId="{352BA804-FC29-4EC0-805D-C1FEE17C587D}" srcId="{9708AE1D-9AD3-406D-9C99-C27DB618CB9E}" destId="{7FB5B51B-BC8C-4981-BA96-9516D8926E0B}" srcOrd="0" destOrd="0" parTransId="{51E3B716-9B90-4DCC-B800-447A63B89BDF}" sibTransId="{825737B8-C912-4CA5-8C64-761F58FB8348}"/>
    <dgm:cxn modelId="{85C39304-14C8-46F7-9382-81169583C361}" srcId="{1604807B-2079-4208-8D90-DC06975F2BD4}" destId="{010A318A-E0A9-4AAB-A27A-4043F741F7C6}" srcOrd="1" destOrd="0" parTransId="{25C696CA-9DBE-4FC5-AF94-2E043F590521}" sibTransId="{9196E5F7-85A5-46DD-A0DA-7D5D2217B4B3}"/>
    <dgm:cxn modelId="{3FAFD07D-AF8A-4EA9-931E-205CC2FA3587}" type="presParOf" srcId="{93D3922F-E886-42CA-B81E-11BE1F0F5662}" destId="{AFC41BDB-5199-43D1-8B5F-3C5BD03A7BBA}" srcOrd="0" destOrd="0" presId="urn:microsoft.com/office/officeart/2005/8/layout/radial2"/>
    <dgm:cxn modelId="{7D4BA29A-35A0-479D-A150-3E8AB70C6ABE}" type="presParOf" srcId="{AFC41BDB-5199-43D1-8B5F-3C5BD03A7BBA}" destId="{E877F8EE-4BB2-490E-ACF8-FCAC042B3C40}" srcOrd="0" destOrd="0" presId="urn:microsoft.com/office/officeart/2005/8/layout/radial2"/>
    <dgm:cxn modelId="{3CC5DDC4-F933-4418-9F48-0A94FCFF6E30}" type="presParOf" srcId="{E877F8EE-4BB2-490E-ACF8-FCAC042B3C40}" destId="{E48F3629-1236-4E03-A804-2A86AB0CDDDB}" srcOrd="0" destOrd="0" presId="urn:microsoft.com/office/officeart/2005/8/layout/radial2"/>
    <dgm:cxn modelId="{81F703EC-BEB1-4C10-B231-21B16EC0554B}" type="presParOf" srcId="{E877F8EE-4BB2-490E-ACF8-FCAC042B3C40}" destId="{B566071C-4411-4110-84B1-8868666103CF}" srcOrd="1" destOrd="0" presId="urn:microsoft.com/office/officeart/2005/8/layout/radial2"/>
    <dgm:cxn modelId="{17BD7C1D-AEA9-4E38-AB5B-5C5A647CF0AD}" type="presParOf" srcId="{AFC41BDB-5199-43D1-8B5F-3C5BD03A7BBA}" destId="{A204FB15-B5C0-4145-A0D2-91F00612BA50}" srcOrd="1" destOrd="0" presId="urn:microsoft.com/office/officeart/2005/8/layout/radial2"/>
    <dgm:cxn modelId="{2369911A-9D4D-4083-BB1A-34186FDBCCC7}" type="presParOf" srcId="{AFC41BDB-5199-43D1-8B5F-3C5BD03A7BBA}" destId="{558A9CA4-8312-43E4-96BB-72A176D10EB5}" srcOrd="2" destOrd="0" presId="urn:microsoft.com/office/officeart/2005/8/layout/radial2"/>
    <dgm:cxn modelId="{2C02A0A3-8F24-4794-A7C6-EFF538F0A56F}" type="presParOf" srcId="{558A9CA4-8312-43E4-96BB-72A176D10EB5}" destId="{6CA9C010-CEC6-44FF-B3E2-5CC07FB8942F}" srcOrd="0" destOrd="0" presId="urn:microsoft.com/office/officeart/2005/8/layout/radial2"/>
    <dgm:cxn modelId="{B0C7ACE2-BEFD-45AB-9ED6-31D2DE5F2677}" type="presParOf" srcId="{558A9CA4-8312-43E4-96BB-72A176D10EB5}" destId="{E8186034-86DE-43BA-B764-F71F0346BB49}" srcOrd="1" destOrd="0" presId="urn:microsoft.com/office/officeart/2005/8/layout/radial2"/>
    <dgm:cxn modelId="{76E9E00F-BF47-44F7-8419-7B9AECE9411B}" type="presParOf" srcId="{AFC41BDB-5199-43D1-8B5F-3C5BD03A7BBA}" destId="{DEE888DC-A560-45AC-B9A6-24C205FF7783}" srcOrd="3" destOrd="0" presId="urn:microsoft.com/office/officeart/2005/8/layout/radial2"/>
    <dgm:cxn modelId="{AE318A85-AD6D-459B-A5A4-2E332E730692}" type="presParOf" srcId="{AFC41BDB-5199-43D1-8B5F-3C5BD03A7BBA}" destId="{D77C77B0-29A1-453E-A3F3-84B17A4650B6}" srcOrd="4" destOrd="0" presId="urn:microsoft.com/office/officeart/2005/8/layout/radial2"/>
    <dgm:cxn modelId="{A9F4B98E-FEF7-45D0-B1E8-DE730F137577}" type="presParOf" srcId="{D77C77B0-29A1-453E-A3F3-84B17A4650B6}" destId="{B4878C50-EC0B-4AB8-88CD-DB8E2921CF7E}" srcOrd="0" destOrd="0" presId="urn:microsoft.com/office/officeart/2005/8/layout/radial2"/>
    <dgm:cxn modelId="{0B66792A-5719-47D5-87F9-B86E13164DD4}" type="presParOf" srcId="{D77C77B0-29A1-453E-A3F3-84B17A4650B6}" destId="{D174EF11-780D-4C30-85C8-728F64E991AF}" srcOrd="1" destOrd="0" presId="urn:microsoft.com/office/officeart/2005/8/layout/radial2"/>
    <dgm:cxn modelId="{AA25D95F-87B0-41F6-9370-FE87ADBFC9DA}" type="presParOf" srcId="{AFC41BDB-5199-43D1-8B5F-3C5BD03A7BBA}" destId="{41EE9C89-484B-4284-BFB1-AFE0EB8E1C0D}" srcOrd="5" destOrd="0" presId="urn:microsoft.com/office/officeart/2005/8/layout/radial2"/>
    <dgm:cxn modelId="{F0BB20A2-9DA3-4B30-B445-CAFDA04E1135}" type="presParOf" srcId="{AFC41BDB-5199-43D1-8B5F-3C5BD03A7BBA}" destId="{E15E533B-118D-4370-AE32-79A14AA86F0B}" srcOrd="6" destOrd="0" presId="urn:microsoft.com/office/officeart/2005/8/layout/radial2"/>
    <dgm:cxn modelId="{3954E0EB-04A8-4BAC-BB2E-15DF7AA69D11}" type="presParOf" srcId="{E15E533B-118D-4370-AE32-79A14AA86F0B}" destId="{AF429DCC-FC70-4F5D-B9B9-C94E7A939B1E}" srcOrd="0" destOrd="0" presId="urn:microsoft.com/office/officeart/2005/8/layout/radial2"/>
    <dgm:cxn modelId="{DE47C828-43D1-4B78-9B82-E7B3FD1889EF}" type="presParOf" srcId="{E15E533B-118D-4370-AE32-79A14AA86F0B}" destId="{5F021F63-676C-4E6C-BA66-5A0CF6532DA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9B3DA-7B09-48F1-9ECB-0622834E97C7}">
      <dsp:nvSpPr>
        <dsp:cNvPr id="0" name=""/>
        <dsp:cNvSpPr/>
      </dsp:nvSpPr>
      <dsp:spPr>
        <a:xfrm>
          <a:off x="1852124" y="-20949"/>
          <a:ext cx="7501869" cy="1092558"/>
        </a:xfrm>
        <a:prstGeom prst="rightArrow">
          <a:avLst>
            <a:gd name="adj1" fmla="val 50000"/>
            <a:gd name="adj2" fmla="val 5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3444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>
              <a:latin typeface="Trebuchet MS" panose="020B0603020202020204" pitchFamily="34" charset="0"/>
              <a:cs typeface="+mn-cs"/>
            </a:rPr>
            <a:t>Inventarisatie</a:t>
          </a:r>
          <a:endParaRPr lang="nl-NL" sz="2100" kern="1200" dirty="0"/>
        </a:p>
      </dsp:txBody>
      <dsp:txXfrm>
        <a:off x="1852124" y="252191"/>
        <a:ext cx="7228730" cy="546279"/>
      </dsp:txXfrm>
    </dsp:sp>
    <dsp:sp modelId="{4C825B59-DD6E-4430-8B90-BA39D07C33EF}">
      <dsp:nvSpPr>
        <dsp:cNvPr id="0" name=""/>
        <dsp:cNvSpPr/>
      </dsp:nvSpPr>
      <dsp:spPr>
        <a:xfrm>
          <a:off x="1843737" y="702793"/>
          <a:ext cx="2310575" cy="234222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nl-NL" sz="1600" kern="1200" dirty="0" smtClean="0">
              <a:latin typeface="Trebuchet MS" panose="020B0603020202020204" pitchFamily="34" charset="0"/>
              <a:cs typeface="+mn-cs"/>
              <a:sym typeface="Wingdings" panose="05000000000000000000" pitchFamily="2" charset="2"/>
            </a:rPr>
            <a:t></a:t>
          </a:r>
          <a:r>
            <a:rPr lang="nl-NL" sz="1600" kern="1200" dirty="0" smtClean="0">
              <a:latin typeface="Trebuchet MS" panose="020B0603020202020204" pitchFamily="34" charset="0"/>
              <a:cs typeface="+mn-cs"/>
            </a:rPr>
            <a:t> </a:t>
          </a:r>
          <a:r>
            <a:rPr lang="nl-NL" sz="1600" kern="1200" dirty="0">
              <a:latin typeface="Trebuchet MS" panose="020B0603020202020204" pitchFamily="34" charset="0"/>
              <a:cs typeface="+mn-cs"/>
            </a:rPr>
            <a:t>Overzicht </a:t>
          </a:r>
          <a:r>
            <a:rPr lang="nl-NL" sz="1600" kern="1200" dirty="0" err="1" smtClean="0">
              <a:latin typeface="Trebuchet MS" panose="020B0603020202020204" pitchFamily="34" charset="0"/>
              <a:cs typeface="+mn-cs"/>
            </a:rPr>
            <a:t>FoodValley</a:t>
          </a:r>
          <a:endParaRPr lang="nl-NL" sz="1600" kern="1200" dirty="0" smtClean="0">
            <a:latin typeface="Trebuchet MS" panose="020B0603020202020204" pitchFamily="34" charset="0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nl-NL" sz="1600" kern="1200" dirty="0" smtClean="0">
              <a:latin typeface="Trebuchet MS" panose="020B0603020202020204" pitchFamily="34" charset="0"/>
              <a:cs typeface="+mn-cs"/>
            </a:rPr>
            <a:t> </a:t>
          </a:r>
          <a:r>
            <a:rPr lang="nl-NL" sz="1600" kern="1200" dirty="0">
              <a:latin typeface="Trebuchet MS" panose="020B0603020202020204" pitchFamily="34" charset="0"/>
              <a:cs typeface="+mn-cs"/>
            </a:rPr>
            <a:t>Trends </a:t>
          </a:r>
          <a:r>
            <a:rPr lang="nl-NL" sz="1600" kern="1200" dirty="0" smtClean="0">
              <a:latin typeface="Trebuchet MS" panose="020B0603020202020204" pitchFamily="34" charset="0"/>
              <a:cs typeface="+mn-cs"/>
            </a:rPr>
            <a:t>&amp; uitdagingen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nl-NL" sz="1600" kern="1200" dirty="0" smtClean="0">
              <a:latin typeface="Trebuchet MS" panose="020B0603020202020204" pitchFamily="34" charset="0"/>
              <a:cs typeface="+mn-cs"/>
            </a:rPr>
            <a:t> Parels &amp; voorlopers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nl-NL" sz="1600" kern="1200" dirty="0" smtClean="0">
              <a:latin typeface="Trebuchet MS" panose="020B0603020202020204" pitchFamily="34" charset="0"/>
              <a:cs typeface="+mn-cs"/>
            </a:rPr>
            <a:t> Kennis &amp; vragen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nl-NL" sz="1600" kern="1200" dirty="0" smtClean="0">
            <a:latin typeface="Trebuchet MS" panose="020B0603020202020204" pitchFamily="34" charset="0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nl-NL" sz="1600" kern="1200" dirty="0" smtClean="0">
              <a:latin typeface="Trebuchet MS" panose="020B0603020202020204" pitchFamily="34" charset="0"/>
              <a:cs typeface="+mn-cs"/>
            </a:rPr>
            <a:t>Resultaat: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nl-NL" sz="1600" kern="1200" dirty="0" smtClean="0">
              <a:latin typeface="Trebuchet MS" panose="020B0603020202020204" pitchFamily="34" charset="0"/>
              <a:cs typeface="+mn-cs"/>
            </a:rPr>
            <a:t>Concept ambities</a:t>
          </a:r>
          <a:endParaRPr lang="nl-NL" sz="1600" kern="1200" dirty="0">
            <a:latin typeface="Trebuchet MS" panose="020B0603020202020204" pitchFamily="34" charset="0"/>
            <a:cs typeface="+mn-cs"/>
          </a:endParaRPr>
        </a:p>
      </dsp:txBody>
      <dsp:txXfrm>
        <a:off x="1843737" y="702793"/>
        <a:ext cx="2310575" cy="2342223"/>
      </dsp:txXfrm>
    </dsp:sp>
    <dsp:sp modelId="{D108B263-124D-40ED-8CCC-C429F972E36B}">
      <dsp:nvSpPr>
        <dsp:cNvPr id="0" name=""/>
        <dsp:cNvSpPr/>
      </dsp:nvSpPr>
      <dsp:spPr>
        <a:xfrm>
          <a:off x="4162700" y="343236"/>
          <a:ext cx="5191293" cy="1092558"/>
        </a:xfrm>
        <a:prstGeom prst="rightArrow">
          <a:avLst>
            <a:gd name="adj1" fmla="val 50000"/>
            <a:gd name="adj2" fmla="val 5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3444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>
              <a:latin typeface="Trebuchet MS" panose="020B0603020202020204" pitchFamily="34" charset="0"/>
              <a:cs typeface="+mn-cs"/>
            </a:rPr>
            <a:t>Bouwen</a:t>
          </a:r>
          <a:endParaRPr lang="nl-NL" sz="2100" kern="1200" dirty="0"/>
        </a:p>
      </dsp:txBody>
      <dsp:txXfrm>
        <a:off x="4162700" y="616376"/>
        <a:ext cx="4918154" cy="546279"/>
      </dsp:txXfrm>
    </dsp:sp>
    <dsp:sp modelId="{E3F6909C-A7AE-4E45-85F4-5B846702E5A7}">
      <dsp:nvSpPr>
        <dsp:cNvPr id="0" name=""/>
        <dsp:cNvSpPr/>
      </dsp:nvSpPr>
      <dsp:spPr>
        <a:xfrm>
          <a:off x="4162700" y="1145936"/>
          <a:ext cx="2310575" cy="2184309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>
              <a:latin typeface="Trebuchet MS" panose="020B0603020202020204" pitchFamily="34" charset="0"/>
              <a:cs typeface="+mn-cs"/>
              <a:sym typeface="Wingdings" panose="05000000000000000000" pitchFamily="2" charset="2"/>
            </a:rPr>
            <a:t></a:t>
          </a:r>
          <a:r>
            <a:rPr lang="nl-NL" sz="1600" kern="1200" dirty="0" smtClean="0">
              <a:latin typeface="Trebuchet MS" panose="020B0603020202020204" pitchFamily="34" charset="0"/>
              <a:cs typeface="+mn-cs"/>
            </a:rPr>
            <a:t> Werkbijeenkomsten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>
              <a:latin typeface="Trebuchet MS" panose="020B0603020202020204" pitchFamily="34" charset="0"/>
              <a:cs typeface="+mn-cs"/>
            </a:rPr>
            <a:t>- Diners </a:t>
          </a:r>
          <a:r>
            <a:rPr lang="nl-NL" sz="1600" kern="1200" dirty="0" err="1" smtClean="0">
              <a:latin typeface="Trebuchet MS" panose="020B0603020202020204" pitchFamily="34" charset="0"/>
              <a:cs typeface="+mn-cs"/>
            </a:rPr>
            <a:t>pensant</a:t>
          </a:r>
          <a:endParaRPr lang="nl-NL" sz="1600" kern="1200" dirty="0" smtClean="0">
            <a:latin typeface="Trebuchet MS" panose="020B0603020202020204" pitchFamily="34" charset="0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 dirty="0" smtClean="0">
            <a:latin typeface="Trebuchet MS" panose="020B0603020202020204" pitchFamily="34" charset="0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 dirty="0" smtClean="0">
            <a:latin typeface="Trebuchet MS" panose="020B0603020202020204" pitchFamily="34" charset="0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>
              <a:latin typeface="Trebuchet MS" panose="020B0603020202020204" pitchFamily="34" charset="0"/>
              <a:cs typeface="+mn-cs"/>
            </a:rPr>
            <a:t>Resultaat: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>
              <a:latin typeface="Trebuchet MS" panose="020B0603020202020204" pitchFamily="34" charset="0"/>
              <a:cs typeface="+mn-cs"/>
            </a:rPr>
            <a:t>Uitgewerkte ambities</a:t>
          </a:r>
          <a:endParaRPr lang="nl-NL" sz="1600" kern="1200" dirty="0">
            <a:latin typeface="Trebuchet MS" panose="020B0603020202020204" pitchFamily="34" charset="0"/>
            <a:cs typeface="+mn-cs"/>
          </a:endParaRPr>
        </a:p>
      </dsp:txBody>
      <dsp:txXfrm>
        <a:off x="4162700" y="1145936"/>
        <a:ext cx="2310575" cy="2184309"/>
      </dsp:txXfrm>
    </dsp:sp>
    <dsp:sp modelId="{D2CA2974-4515-4F24-BA99-11FE76DDDD5D}">
      <dsp:nvSpPr>
        <dsp:cNvPr id="0" name=""/>
        <dsp:cNvSpPr/>
      </dsp:nvSpPr>
      <dsp:spPr>
        <a:xfrm>
          <a:off x="6473276" y="707422"/>
          <a:ext cx="2880717" cy="1092558"/>
        </a:xfrm>
        <a:prstGeom prst="rightArrow">
          <a:avLst>
            <a:gd name="adj1" fmla="val 50000"/>
            <a:gd name="adj2" fmla="val 5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3444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>
              <a:latin typeface="Trebuchet MS" panose="020B0603020202020204" pitchFamily="34" charset="0"/>
              <a:cs typeface="+mn-cs"/>
            </a:rPr>
            <a:t>Schrijven</a:t>
          </a:r>
          <a:endParaRPr lang="nl-NL" sz="2100" kern="1200" dirty="0"/>
        </a:p>
      </dsp:txBody>
      <dsp:txXfrm>
        <a:off x="6473276" y="980562"/>
        <a:ext cx="2607578" cy="546279"/>
      </dsp:txXfrm>
    </dsp:sp>
    <dsp:sp modelId="{48CBCC04-05D9-44C2-8E6B-FB090B8F1C67}">
      <dsp:nvSpPr>
        <dsp:cNvPr id="0" name=""/>
        <dsp:cNvSpPr/>
      </dsp:nvSpPr>
      <dsp:spPr>
        <a:xfrm>
          <a:off x="6473276" y="1491169"/>
          <a:ext cx="2310575" cy="219141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1600" kern="1200" dirty="0" smtClean="0">
              <a:latin typeface="Trebuchet MS" panose="020B0603020202020204" pitchFamily="34" charset="0"/>
              <a:cs typeface="+mn-cs"/>
              <a:sym typeface="Wingdings" panose="05000000000000000000" pitchFamily="2" charset="2"/>
            </a:rPr>
            <a:t> </a:t>
          </a:r>
          <a:r>
            <a:rPr lang="nl-NL" sz="1600" kern="1200" dirty="0" smtClean="0">
              <a:latin typeface="Trebuchet MS" panose="020B0603020202020204" pitchFamily="34" charset="0"/>
              <a:cs typeface="+mn-cs"/>
            </a:rPr>
            <a:t>Schrijfteams </a:t>
          </a:r>
          <a:r>
            <a:rPr lang="nl-NL" sz="1600" kern="1200" dirty="0">
              <a:latin typeface="Trebuchet MS" panose="020B0603020202020204" pitchFamily="34" charset="0"/>
              <a:cs typeface="+mn-cs"/>
            </a:rPr>
            <a:t>per ambitie</a:t>
          </a:r>
          <a:endParaRPr lang="nl-NL" sz="1600" kern="1200" dirty="0"/>
        </a:p>
      </dsp:txBody>
      <dsp:txXfrm>
        <a:off x="6473276" y="1491169"/>
        <a:ext cx="2310575" cy="2191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C2AA8-7CA2-47FC-B92F-063C54578CC3}">
      <dsp:nvSpPr>
        <dsp:cNvPr id="0" name=""/>
        <dsp:cNvSpPr/>
      </dsp:nvSpPr>
      <dsp:spPr>
        <a:xfrm rot="5400000">
          <a:off x="-187079" y="187753"/>
          <a:ext cx="1247198" cy="87303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/>
            <a:t>2016</a:t>
          </a:r>
        </a:p>
      </dsp:txBody>
      <dsp:txXfrm rot="-5400000">
        <a:off x="1" y="437192"/>
        <a:ext cx="873038" cy="374160"/>
      </dsp:txXfrm>
    </dsp:sp>
    <dsp:sp modelId="{CEF5B87E-2D07-4B78-B978-E8879E62F184}">
      <dsp:nvSpPr>
        <dsp:cNvPr id="0" name=""/>
        <dsp:cNvSpPr/>
      </dsp:nvSpPr>
      <dsp:spPr>
        <a:xfrm rot="5400000">
          <a:off x="2874780" y="-2001068"/>
          <a:ext cx="810678" cy="4814163"/>
        </a:xfrm>
        <a:prstGeom prst="round2Same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/>
            <a:t>Uitwerking Voedselvisie - drie speerpunten</a:t>
          </a:r>
          <a:endParaRPr lang="nl-NL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 smtClean="0"/>
            <a:t>Korte voedselketens</a:t>
          </a:r>
          <a:endParaRPr lang="nl-NL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/>
            <a:t>Voedselverspilling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/>
            <a:t>Eiwittransitie</a:t>
          </a:r>
        </a:p>
      </dsp:txBody>
      <dsp:txXfrm rot="-5400000">
        <a:off x="873038" y="40248"/>
        <a:ext cx="4774589" cy="731530"/>
      </dsp:txXfrm>
    </dsp:sp>
    <dsp:sp modelId="{2E4BA6A1-9ADC-41C2-85D4-29F1B459159D}">
      <dsp:nvSpPr>
        <dsp:cNvPr id="0" name=""/>
        <dsp:cNvSpPr/>
      </dsp:nvSpPr>
      <dsp:spPr>
        <a:xfrm rot="5400000">
          <a:off x="-187079" y="1235118"/>
          <a:ext cx="1247198" cy="87303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/>
            <a:t>2018</a:t>
          </a:r>
        </a:p>
      </dsp:txBody>
      <dsp:txXfrm rot="-5400000">
        <a:off x="1" y="1484557"/>
        <a:ext cx="873038" cy="374160"/>
      </dsp:txXfrm>
    </dsp:sp>
    <dsp:sp modelId="{094288D0-D97E-488C-8A25-D6A1FD034DB1}">
      <dsp:nvSpPr>
        <dsp:cNvPr id="0" name=""/>
        <dsp:cNvSpPr/>
      </dsp:nvSpPr>
      <dsp:spPr>
        <a:xfrm rot="5400000">
          <a:off x="2874780" y="-953703"/>
          <a:ext cx="810678" cy="4814163"/>
        </a:xfrm>
        <a:prstGeom prst="round2Same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/>
            <a:t>Werkprogramma Voedsel- en </a:t>
          </a:r>
          <a:r>
            <a:rPr lang="nl-NL" sz="1200" kern="1200" dirty="0" smtClean="0"/>
            <a:t>Eiwittransitie</a:t>
          </a:r>
          <a:endParaRPr lang="nl-NL" sz="1200" kern="1200" dirty="0"/>
        </a:p>
      </dsp:txBody>
      <dsp:txXfrm rot="-5400000">
        <a:off x="873038" y="1087613"/>
        <a:ext cx="4774589" cy="731530"/>
      </dsp:txXfrm>
    </dsp:sp>
    <dsp:sp modelId="{6A1CE942-8B73-4739-8F30-D0BC1A7344B0}">
      <dsp:nvSpPr>
        <dsp:cNvPr id="0" name=""/>
        <dsp:cNvSpPr/>
      </dsp:nvSpPr>
      <dsp:spPr>
        <a:xfrm rot="5400000">
          <a:off x="-187079" y="2282482"/>
          <a:ext cx="1247198" cy="87303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/>
            <a:t>2019</a:t>
          </a:r>
        </a:p>
      </dsp:txBody>
      <dsp:txXfrm rot="-5400000">
        <a:off x="1" y="2531921"/>
        <a:ext cx="873038" cy="374160"/>
      </dsp:txXfrm>
    </dsp:sp>
    <dsp:sp modelId="{DB99E690-CDF5-41A2-AEA6-51AB73FE2414}">
      <dsp:nvSpPr>
        <dsp:cNvPr id="0" name=""/>
        <dsp:cNvSpPr/>
      </dsp:nvSpPr>
      <dsp:spPr>
        <a:xfrm rot="5400000">
          <a:off x="2874780" y="93660"/>
          <a:ext cx="810678" cy="4814163"/>
        </a:xfrm>
        <a:prstGeom prst="round2SameRect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/>
            <a:t>Voeding en gezondheid toegevoegd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200" kern="1200" dirty="0"/>
            <a:t>Nieuw werkprogramma 2020</a:t>
          </a:r>
        </a:p>
      </dsp:txBody>
      <dsp:txXfrm rot="-5400000">
        <a:off x="873038" y="2134976"/>
        <a:ext cx="4774589" cy="731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AB595-1648-4DB2-AA2E-B0CBD10B98BB}">
      <dsp:nvSpPr>
        <dsp:cNvPr id="0" name=""/>
        <dsp:cNvSpPr/>
      </dsp:nvSpPr>
      <dsp:spPr>
        <a:xfrm>
          <a:off x="3469183" y="544293"/>
          <a:ext cx="2034015" cy="1356688"/>
        </a:xfrm>
        <a:prstGeom prst="rect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/>
            <a:t>Plantaardige eiwitbronnen</a:t>
          </a:r>
        </a:p>
      </dsp:txBody>
      <dsp:txXfrm>
        <a:off x="3794626" y="544293"/>
        <a:ext cx="1708572" cy="1356688"/>
      </dsp:txXfrm>
    </dsp:sp>
    <dsp:sp modelId="{13C85F35-360B-4B0A-BB4F-155045B2C6F1}">
      <dsp:nvSpPr>
        <dsp:cNvPr id="0" name=""/>
        <dsp:cNvSpPr/>
      </dsp:nvSpPr>
      <dsp:spPr>
        <a:xfrm>
          <a:off x="3469183" y="1900981"/>
          <a:ext cx="2034015" cy="135668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/>
            <a:t>Alternatieve dierlijke eiwitbronnen</a:t>
          </a:r>
        </a:p>
      </dsp:txBody>
      <dsp:txXfrm>
        <a:off x="3794626" y="1900981"/>
        <a:ext cx="1708572" cy="1356688"/>
      </dsp:txXfrm>
    </dsp:sp>
    <dsp:sp modelId="{92F8218A-F5BB-4163-BE0A-B881A420D5D3}">
      <dsp:nvSpPr>
        <dsp:cNvPr id="0" name=""/>
        <dsp:cNvSpPr/>
      </dsp:nvSpPr>
      <dsp:spPr>
        <a:xfrm>
          <a:off x="2384375" y="1889"/>
          <a:ext cx="1356010" cy="1356010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Doelstellingen op gebied van:</a:t>
          </a:r>
        </a:p>
      </dsp:txBody>
      <dsp:txXfrm>
        <a:off x="2582958" y="200472"/>
        <a:ext cx="958844" cy="958844"/>
      </dsp:txXfrm>
    </dsp:sp>
    <dsp:sp modelId="{A34B791B-CBD0-4A50-869B-8C053C3D462D}">
      <dsp:nvSpPr>
        <dsp:cNvPr id="0" name=""/>
        <dsp:cNvSpPr/>
      </dsp:nvSpPr>
      <dsp:spPr>
        <a:xfrm>
          <a:off x="6859209" y="544293"/>
          <a:ext cx="2034015" cy="1356688"/>
        </a:xfrm>
        <a:prstGeom prst="rect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/>
            <a:t>Landbouwtransitie</a:t>
          </a:r>
        </a:p>
      </dsp:txBody>
      <dsp:txXfrm>
        <a:off x="7184651" y="544293"/>
        <a:ext cx="1708572" cy="1356688"/>
      </dsp:txXfrm>
    </dsp:sp>
    <dsp:sp modelId="{915588E5-2E19-4315-9950-6DD5410C3888}">
      <dsp:nvSpPr>
        <dsp:cNvPr id="0" name=""/>
        <dsp:cNvSpPr/>
      </dsp:nvSpPr>
      <dsp:spPr>
        <a:xfrm>
          <a:off x="6859209" y="1900981"/>
          <a:ext cx="2034015" cy="135668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/>
            <a:t>Living Lab Regio Foodvalley circulair</a:t>
          </a:r>
        </a:p>
      </dsp:txBody>
      <dsp:txXfrm>
        <a:off x="7184651" y="1900981"/>
        <a:ext cx="1708572" cy="1356688"/>
      </dsp:txXfrm>
    </dsp:sp>
    <dsp:sp modelId="{51E207BB-E3B7-436F-A234-8B60B0D7EAB0}">
      <dsp:nvSpPr>
        <dsp:cNvPr id="0" name=""/>
        <dsp:cNvSpPr/>
      </dsp:nvSpPr>
      <dsp:spPr>
        <a:xfrm>
          <a:off x="6859209" y="3257669"/>
          <a:ext cx="2034015" cy="135668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/>
            <a:t>Werkprogramma Voedseltransitie</a:t>
          </a:r>
        </a:p>
      </dsp:txBody>
      <dsp:txXfrm>
        <a:off x="7184651" y="3257669"/>
        <a:ext cx="1708572" cy="1356688"/>
      </dsp:txXfrm>
    </dsp:sp>
    <dsp:sp modelId="{57C92D04-6A59-4A13-81FA-2BFDAE491E3E}">
      <dsp:nvSpPr>
        <dsp:cNvPr id="0" name=""/>
        <dsp:cNvSpPr/>
      </dsp:nvSpPr>
      <dsp:spPr>
        <a:xfrm>
          <a:off x="5774401" y="1889"/>
          <a:ext cx="1356010" cy="1356010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Nadrukkelijk een relatie met:</a:t>
          </a:r>
        </a:p>
      </dsp:txBody>
      <dsp:txXfrm>
        <a:off x="5972984" y="200472"/>
        <a:ext cx="958844" cy="958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E9C89-484B-4284-BFB1-AFE0EB8E1C0D}">
      <dsp:nvSpPr>
        <dsp:cNvPr id="0" name=""/>
        <dsp:cNvSpPr/>
      </dsp:nvSpPr>
      <dsp:spPr>
        <a:xfrm rot="2561529">
          <a:off x="2604783" y="3783760"/>
          <a:ext cx="830625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830625" y="29091"/>
              </a:lnTo>
            </a:path>
          </a:pathLst>
        </a:custGeom>
        <a:noFill/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888DC-A560-45AC-B9A6-24C205FF7783}">
      <dsp:nvSpPr>
        <dsp:cNvPr id="0" name=""/>
        <dsp:cNvSpPr/>
      </dsp:nvSpPr>
      <dsp:spPr>
        <a:xfrm>
          <a:off x="2714837" y="2653842"/>
          <a:ext cx="1013209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1013209" y="29091"/>
              </a:lnTo>
            </a:path>
          </a:pathLst>
        </a:custGeom>
        <a:noFill/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4FB15-B5C0-4145-A0D2-91F00612BA50}">
      <dsp:nvSpPr>
        <dsp:cNvPr id="0" name=""/>
        <dsp:cNvSpPr/>
      </dsp:nvSpPr>
      <dsp:spPr>
        <a:xfrm rot="19528435">
          <a:off x="2586574" y="1608485"/>
          <a:ext cx="1456452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1456452" y="29091"/>
              </a:lnTo>
            </a:path>
          </a:pathLst>
        </a:custGeom>
        <a:noFill/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6071C-4411-4110-84B1-8868666103CF}">
      <dsp:nvSpPr>
        <dsp:cNvPr id="0" name=""/>
        <dsp:cNvSpPr/>
      </dsp:nvSpPr>
      <dsp:spPr>
        <a:xfrm>
          <a:off x="481622" y="1369277"/>
          <a:ext cx="2627312" cy="2627312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9C010-CEC6-44FF-B3E2-5CC07FB8942F}">
      <dsp:nvSpPr>
        <dsp:cNvPr id="0" name=""/>
        <dsp:cNvSpPr/>
      </dsp:nvSpPr>
      <dsp:spPr>
        <a:xfrm>
          <a:off x="3763330" y="54800"/>
          <a:ext cx="1566434" cy="1470789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/>
            <a:t>Soorten</a:t>
          </a:r>
        </a:p>
      </dsp:txBody>
      <dsp:txXfrm>
        <a:off x="3992729" y="270192"/>
        <a:ext cx="1107636" cy="1040005"/>
      </dsp:txXfrm>
    </dsp:sp>
    <dsp:sp modelId="{E8186034-86DE-43BA-B764-F71F0346BB49}">
      <dsp:nvSpPr>
        <dsp:cNvPr id="0" name=""/>
        <dsp:cNvSpPr/>
      </dsp:nvSpPr>
      <dsp:spPr>
        <a:xfrm>
          <a:off x="5357287" y="54800"/>
          <a:ext cx="2349652" cy="147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 smtClean="0"/>
            <a:t>Bestaand                       </a:t>
          </a:r>
          <a:r>
            <a:rPr lang="nl-NL" sz="2000" kern="1200" dirty="0"/>
            <a:t>(groenten / peulvruchten)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 smtClean="0"/>
            <a:t>Nieuw            (algen / kroos)</a:t>
          </a:r>
          <a:endParaRPr lang="nl-NL" sz="2000" kern="1200" dirty="0"/>
        </a:p>
      </dsp:txBody>
      <dsp:txXfrm>
        <a:off x="5357287" y="54800"/>
        <a:ext cx="2349652" cy="1470789"/>
      </dsp:txXfrm>
    </dsp:sp>
    <dsp:sp modelId="{B4878C50-EC0B-4AB8-88CD-DB8E2921CF7E}">
      <dsp:nvSpPr>
        <dsp:cNvPr id="0" name=""/>
        <dsp:cNvSpPr/>
      </dsp:nvSpPr>
      <dsp:spPr>
        <a:xfrm>
          <a:off x="3728047" y="1947539"/>
          <a:ext cx="1546211" cy="1470789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/>
            <a:t>Productie</a:t>
          </a:r>
        </a:p>
      </dsp:txBody>
      <dsp:txXfrm>
        <a:off x="3954484" y="2162931"/>
        <a:ext cx="1093337" cy="1040005"/>
      </dsp:txXfrm>
    </dsp:sp>
    <dsp:sp modelId="{D174EF11-780D-4C30-85C8-728F64E991AF}">
      <dsp:nvSpPr>
        <dsp:cNvPr id="0" name=""/>
        <dsp:cNvSpPr/>
      </dsp:nvSpPr>
      <dsp:spPr>
        <a:xfrm>
          <a:off x="5327060" y="1947539"/>
          <a:ext cx="2319317" cy="1470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/>
            <a:t>Welke keten? (feed </a:t>
          </a:r>
          <a:r>
            <a:rPr lang="nl-NL" sz="2000" kern="1200" dirty="0" smtClean="0"/>
            <a:t>or </a:t>
          </a:r>
          <a:r>
            <a:rPr lang="nl-NL" sz="2000" kern="1200" dirty="0"/>
            <a:t>food)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/>
            <a:t>Deel of volledige keten?</a:t>
          </a:r>
        </a:p>
      </dsp:txBody>
      <dsp:txXfrm>
        <a:off x="5327060" y="1947539"/>
        <a:ext cx="2319317" cy="1470789"/>
      </dsp:txXfrm>
    </dsp:sp>
    <dsp:sp modelId="{AF429DCC-FC70-4F5D-B9B9-C94E7A939B1E}">
      <dsp:nvSpPr>
        <dsp:cNvPr id="0" name=""/>
        <dsp:cNvSpPr/>
      </dsp:nvSpPr>
      <dsp:spPr>
        <a:xfrm>
          <a:off x="3116488" y="3840707"/>
          <a:ext cx="1576387" cy="1576387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/>
            <a:t>Consumenten bewustzijn</a:t>
          </a:r>
        </a:p>
      </dsp:txBody>
      <dsp:txXfrm>
        <a:off x="3347345" y="4071564"/>
        <a:ext cx="1114673" cy="1114673"/>
      </dsp:txXfrm>
    </dsp:sp>
    <dsp:sp modelId="{5F021F63-676C-4E6C-BA66-5A0CF6532DA3}">
      <dsp:nvSpPr>
        <dsp:cNvPr id="0" name=""/>
        <dsp:cNvSpPr/>
      </dsp:nvSpPr>
      <dsp:spPr>
        <a:xfrm>
          <a:off x="4850514" y="3840707"/>
          <a:ext cx="2364581" cy="157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/>
            <a:t>Direct consument aanspreken?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/>
            <a:t>Via bijvoorbeeld </a:t>
          </a:r>
          <a:r>
            <a:rPr lang="nl-NL" sz="2000" kern="1200" dirty="0" err="1"/>
            <a:t>retail</a:t>
          </a:r>
          <a:endParaRPr lang="nl-NL" sz="2000" kern="1200" dirty="0"/>
        </a:p>
      </dsp:txBody>
      <dsp:txXfrm>
        <a:off x="4850514" y="3840707"/>
        <a:ext cx="2364581" cy="1576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A124C-1EDD-4CC6-8E52-75D2160019CE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B68B6-53FF-4D8A-AB64-D50EEEFF12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48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27292-E66B-419C-9ABD-027BDE5FD8A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04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677916F-2A86-4432-80F6-FEF0468EE9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8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145293D-F06A-473D-9086-4A42526A62BD}"/>
              </a:ext>
            </a:extLst>
          </p:cNvPr>
          <p:cNvSpPr/>
          <p:nvPr userDrawn="1"/>
        </p:nvSpPr>
        <p:spPr>
          <a:xfrm>
            <a:off x="1" y="0"/>
            <a:ext cx="743484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1D64CDC4-4255-4E5E-96AE-C2319DD5F1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250" y="6372225"/>
            <a:ext cx="221932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@</a:t>
            </a:r>
            <a:r>
              <a:rPr lang="nl-NL" dirty="0" err="1"/>
              <a:t>RegioFoodvalley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2DD677E-3625-43FE-B029-D6D0DB7496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1701" y="6372225"/>
            <a:ext cx="9906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#</a:t>
            </a:r>
            <a:r>
              <a:rPr lang="nl-NL" dirty="0" err="1"/>
              <a:t>fRegioFoodvalley</a:t>
            </a:r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CA6F3FA-A635-4F70-A526-173CBBD358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1125" y="1352550"/>
            <a:ext cx="9639300" cy="2143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b="1" cap="none" baseline="0">
                <a:solidFill>
                  <a:schemeClr val="tx1"/>
                </a:solidFill>
              </a:defRPr>
            </a:lvl1pPr>
            <a:lvl2pPr marL="0" indent="-252000"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B50EAB85-74F9-4205-90B8-7C90E0448B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3486150"/>
            <a:ext cx="9648825" cy="2143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b="1" cap="none" baseline="0">
                <a:solidFill>
                  <a:schemeClr val="tx1"/>
                </a:solidFill>
              </a:defRPr>
            </a:lvl1pPr>
            <a:lvl2pPr marL="0" indent="-252000"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1CFDC18-3B5A-4536-9676-8D839CD7F6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2" y="10274"/>
            <a:ext cx="1489537" cy="8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7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22FD-1409-40B9-8BD6-E94699EEE869}"/>
              </a:ext>
            </a:extLst>
          </p:cNvPr>
          <p:cNvSpPr/>
          <p:nvPr userDrawn="1"/>
        </p:nvSpPr>
        <p:spPr>
          <a:xfrm>
            <a:off x="1" y="0"/>
            <a:ext cx="743484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AE4640E2-E4DD-4EFC-92E2-7E4C44063C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250" y="6372225"/>
            <a:ext cx="221932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@</a:t>
            </a:r>
            <a:r>
              <a:rPr lang="nl-NL" dirty="0" err="1"/>
              <a:t>RegioFoodvalley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B25299C-CD43-4CA2-9D75-0B3C2E933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1701" y="6372225"/>
            <a:ext cx="9906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#</a:t>
            </a:r>
            <a:r>
              <a:rPr lang="nl-NL" dirty="0" err="1"/>
              <a:t>RegioFoodvalley</a:t>
            </a:r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13351E-75C3-471E-B91D-1270DE0D7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3975" y="2028825"/>
            <a:ext cx="10325100" cy="3924300"/>
          </a:xfrm>
          <a:prstGeom prst="rect">
            <a:avLst/>
          </a:prstGeom>
        </p:spPr>
        <p:txBody>
          <a:bodyPr/>
          <a:lstStyle>
            <a:lvl1pPr marL="457200" indent="-360000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400" b="1" cap="none" baseline="0">
                <a:solidFill>
                  <a:schemeClr val="tx1"/>
                </a:solidFill>
              </a:defRPr>
            </a:lvl1pPr>
            <a:lvl2pPr marL="0" indent="-252000">
              <a:defRPr sz="2000">
                <a:solidFill>
                  <a:schemeClr val="accent2"/>
                </a:solidFill>
              </a:defRPr>
            </a:lvl2pPr>
            <a:lvl3pPr>
              <a:lnSpc>
                <a:spcPts val="4800"/>
              </a:lnSpc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3F4E0FE-9522-4445-BBEF-A46953E42A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2" y="10274"/>
            <a:ext cx="1489537" cy="8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90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583A227E-452A-400F-A65D-1A84C95D67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760576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6EC75FED-855C-4FE3-B079-8F20BD4EC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6372225"/>
            <a:ext cx="221932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@</a:t>
            </a:r>
            <a:r>
              <a:rPr lang="nl-NL" dirty="0" err="1"/>
              <a:t>RegioFoodvalley</a:t>
            </a:r>
            <a:endParaRPr lang="nl-NL" dirty="0"/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96BE3A1D-9898-489E-9073-31EE83D206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91701" y="6372225"/>
            <a:ext cx="9906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#</a:t>
            </a:r>
            <a:r>
              <a:rPr lang="nl-NL" dirty="0" err="1"/>
              <a:t>RegioFoodvalley</a:t>
            </a:r>
            <a:endParaRPr lang="nl-NL" dirty="0"/>
          </a:p>
        </p:txBody>
      </p:sp>
      <p:sp>
        <p:nvSpPr>
          <p:cNvPr id="16" name="Tijdelijke aanduiding voor inhoud 8">
            <a:extLst>
              <a:ext uri="{FF2B5EF4-FFF2-40B4-BE49-F238E27FC236}">
                <a16:creationId xmlns:a16="http://schemas.microsoft.com/office/drawing/2014/main" id="{8FBCC99A-771C-4B02-A8D5-B8E3ED04F62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9226" y="1590675"/>
            <a:ext cx="10715624" cy="638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 cap="all" baseline="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nl-NL" dirty="0"/>
              <a:t>Tekststijl van bewerken</a:t>
            </a:r>
          </a:p>
          <a:p>
            <a:pPr lvl="1"/>
            <a:endParaRPr lang="nl-NL" dirty="0"/>
          </a:p>
        </p:txBody>
      </p:sp>
      <p:sp>
        <p:nvSpPr>
          <p:cNvPr id="17" name="Tijdelijke aanduiding voor tekst 15">
            <a:extLst>
              <a:ext uri="{FF2B5EF4-FFF2-40B4-BE49-F238E27FC236}">
                <a16:creationId xmlns:a16="http://schemas.microsoft.com/office/drawing/2014/main" id="{D12EB181-BB2A-4317-BFFB-FC507CB060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28750" y="2447925"/>
            <a:ext cx="9563100" cy="3228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B84ED7C-AC25-45B5-96E6-8B11D24C5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2" y="10274"/>
            <a:ext cx="1489537" cy="8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81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ED0CB4D-66BA-4D30-8146-53E672BED675}"/>
              </a:ext>
            </a:extLst>
          </p:cNvPr>
          <p:cNvSpPr/>
          <p:nvPr userDrawn="1"/>
        </p:nvSpPr>
        <p:spPr>
          <a:xfrm>
            <a:off x="1" y="0"/>
            <a:ext cx="743484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id="{B5DBFEF5-CF39-4C46-A4FA-3182E23EE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250" y="6372225"/>
            <a:ext cx="221932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@</a:t>
            </a:r>
            <a:r>
              <a:rPr lang="nl-NL" dirty="0" err="1"/>
              <a:t>RegioFoodvalley</a:t>
            </a:r>
            <a:endParaRPr lang="nl-NL" dirty="0"/>
          </a:p>
        </p:txBody>
      </p:sp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30B217F0-B4D7-40D9-A486-054C24A04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63226" y="6372225"/>
            <a:ext cx="9906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#</a:t>
            </a:r>
            <a:r>
              <a:rPr lang="nl-NL" dirty="0" err="1"/>
              <a:t>RegioFoodvalley</a:t>
            </a:r>
            <a:endParaRPr lang="nl-NL" dirty="0"/>
          </a:p>
        </p:txBody>
      </p:sp>
      <p:sp>
        <p:nvSpPr>
          <p:cNvPr id="9" name="Tijdelijke aanduiding voor tekst 10">
            <a:extLst>
              <a:ext uri="{FF2B5EF4-FFF2-40B4-BE49-F238E27FC236}">
                <a16:creationId xmlns:a16="http://schemas.microsoft.com/office/drawing/2014/main" id="{A41AF5F3-F77B-45F7-AAD3-8659C6478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0276" y="1200150"/>
            <a:ext cx="5953124" cy="46386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b="1" cap="all" baseline="0">
                <a:solidFill>
                  <a:schemeClr val="accent2"/>
                </a:solidFill>
              </a:defRPr>
            </a:lvl1pPr>
            <a:lvl2pPr marL="0" indent="266700">
              <a:defRPr sz="2000">
                <a:solidFill>
                  <a:schemeClr val="tx1"/>
                </a:solidFill>
              </a:defRPr>
            </a:lvl2pPr>
          </a:lstStyle>
          <a:p>
            <a:pPr lvl="1"/>
            <a:r>
              <a:rPr lang="nl-NL" dirty="0"/>
              <a:t>Tweede niveau</a:t>
            </a:r>
          </a:p>
          <a:p>
            <a:pPr lvl="2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0F2B799-C545-452E-B44D-96237E8CC9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2" y="10274"/>
            <a:ext cx="1489537" cy="8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10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C8484FC-CD13-42F9-9D6D-52A82885F6AB}"/>
              </a:ext>
            </a:extLst>
          </p:cNvPr>
          <p:cNvSpPr/>
          <p:nvPr userDrawn="1"/>
        </p:nvSpPr>
        <p:spPr>
          <a:xfrm>
            <a:off x="1" y="0"/>
            <a:ext cx="743484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800E3D2B-3A77-4005-AC37-99745D410F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250" y="6372225"/>
            <a:ext cx="221932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@</a:t>
            </a:r>
            <a:r>
              <a:rPr lang="nl-NL" dirty="0" err="1"/>
              <a:t>RegioFoodvalley</a:t>
            </a:r>
            <a:endParaRPr lang="nl-NL" dirty="0"/>
          </a:p>
        </p:txBody>
      </p:sp>
      <p:sp>
        <p:nvSpPr>
          <p:cNvPr id="8" name="Tijdelijke aanduiding voor tekst 9">
            <a:extLst>
              <a:ext uri="{FF2B5EF4-FFF2-40B4-BE49-F238E27FC236}">
                <a16:creationId xmlns:a16="http://schemas.microsoft.com/office/drawing/2014/main" id="{824CCBD5-E300-4B70-AD3A-04AD23857B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53701" y="6372225"/>
            <a:ext cx="9906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#</a:t>
            </a:r>
            <a:r>
              <a:rPr lang="nl-NL" dirty="0" err="1"/>
              <a:t>RegioFoodvalley</a:t>
            </a:r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C70DE9B5-739A-4388-999C-A63AF65630F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81050" y="762000"/>
            <a:ext cx="11410950" cy="15906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 cap="all" baseline="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nl-NL" dirty="0"/>
              <a:t>Tekststijl van bewerken</a:t>
            </a:r>
          </a:p>
          <a:p>
            <a:pPr lvl="1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EFDB437-4821-45BA-9BB3-09AFC9D68D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2" y="10274"/>
            <a:ext cx="1489537" cy="8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06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9A8DD3D-F548-45AB-8778-2589A568EF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9928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3726D7B-B506-4774-AAA2-13AF635941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4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432E56C-133E-4D7F-99F5-0CF876E2FA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72F64C8-42A7-4D18-8BEB-A44B4A174B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" y="2914650"/>
            <a:ext cx="12192000" cy="638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0" name="Tijdelijke aanduiding voor inhoud 8">
            <a:extLst>
              <a:ext uri="{FF2B5EF4-FFF2-40B4-BE49-F238E27FC236}">
                <a16:creationId xmlns:a16="http://schemas.microsoft.com/office/drawing/2014/main" id="{8734CD56-F0BF-49F3-A0F9-D02D74AB10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52624" y="3781425"/>
            <a:ext cx="8420101" cy="1076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cap="none" baseline="0">
                <a:solidFill>
                  <a:schemeClr val="bg1"/>
                </a:solidFill>
              </a:defRPr>
            </a:lvl1pPr>
            <a:lvl2pPr algn="ctr">
              <a:defRPr sz="1200"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1" name="Tijdelijke aanduiding voor inhoud 8">
            <a:extLst>
              <a:ext uri="{FF2B5EF4-FFF2-40B4-BE49-F238E27FC236}">
                <a16:creationId xmlns:a16="http://schemas.microsoft.com/office/drawing/2014/main" id="{B01F967B-688C-49BD-8552-723ECFE75D0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76299" y="6391276"/>
            <a:ext cx="1162051" cy="3619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900"/>
              </a:lnSpc>
              <a:spcBef>
                <a:spcPts val="0"/>
              </a:spcBef>
              <a:buNone/>
              <a:defRPr sz="700" b="1" cap="none" baseline="0">
                <a:solidFill>
                  <a:schemeClr val="bg1"/>
                </a:solidFill>
              </a:defRPr>
            </a:lvl1pPr>
            <a:lvl2pPr algn="l">
              <a:defRPr sz="700"/>
            </a:lvl2pPr>
          </a:lstStyle>
          <a:p>
            <a:pPr lvl="0"/>
            <a:r>
              <a:rPr lang="nl-NL" dirty="0"/>
              <a:t>@</a:t>
            </a:r>
            <a:r>
              <a:rPr lang="nl-NL" dirty="0" err="1"/>
              <a:t>RegioFoodvalley_NL</a:t>
            </a:r>
            <a:endParaRPr lang="nl-NL" dirty="0"/>
          </a:p>
          <a:p>
            <a:pPr lvl="0"/>
            <a:r>
              <a:rPr lang="nl-NL" dirty="0"/>
              <a:t>#</a:t>
            </a:r>
            <a:r>
              <a:rPr lang="nl-NL" dirty="0" err="1"/>
              <a:t>RegioFoodvalley</a:t>
            </a:r>
            <a:endParaRPr lang="nl-NL" dirty="0"/>
          </a:p>
          <a:p>
            <a:pPr lvl="1"/>
            <a:endParaRPr lang="nl-NL" dirty="0"/>
          </a:p>
        </p:txBody>
      </p:sp>
      <p:sp>
        <p:nvSpPr>
          <p:cNvPr id="12" name="Tijdelijke aanduiding voor inhoud 8">
            <a:extLst>
              <a:ext uri="{FF2B5EF4-FFF2-40B4-BE49-F238E27FC236}">
                <a16:creationId xmlns:a16="http://schemas.microsoft.com/office/drawing/2014/main" id="{ACD5B429-809A-4CE5-915B-601CC3C8A3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4775" y="2286001"/>
            <a:ext cx="5124450" cy="476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cap="none" baseline="0">
                <a:solidFill>
                  <a:schemeClr val="bg1"/>
                </a:solidFill>
              </a:defRPr>
            </a:lvl1pPr>
            <a:lvl2pPr algn="ctr">
              <a:defRPr sz="1200"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156574-0F54-47DC-8A71-60D1690497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9" y="29881"/>
            <a:ext cx="1403440" cy="85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1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41E6986-40FE-4874-BA86-1D36FF825A06}"/>
              </a:ext>
            </a:extLst>
          </p:cNvPr>
          <p:cNvSpPr/>
          <p:nvPr userDrawn="1"/>
        </p:nvSpPr>
        <p:spPr>
          <a:xfrm>
            <a:off x="6072027" y="0"/>
            <a:ext cx="61199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3D3F6FBE-7300-4B38-A393-99F40C72A0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6086475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inhoud 8">
            <a:extLst>
              <a:ext uri="{FF2B5EF4-FFF2-40B4-BE49-F238E27FC236}">
                <a16:creationId xmlns:a16="http://schemas.microsoft.com/office/drawing/2014/main" id="{60D5A388-4A92-44C7-A4AD-4D05DC1EA8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1171575"/>
            <a:ext cx="6095998" cy="1343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inhoud 8">
            <a:extLst>
              <a:ext uri="{FF2B5EF4-FFF2-40B4-BE49-F238E27FC236}">
                <a16:creationId xmlns:a16="http://schemas.microsoft.com/office/drawing/2014/main" id="{857C8E64-B720-4526-BF4D-B209EFE8A9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2514600"/>
            <a:ext cx="6096000" cy="1076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cap="none" baseline="0">
                <a:solidFill>
                  <a:schemeClr val="bg1"/>
                </a:solidFill>
              </a:defRPr>
            </a:lvl1pPr>
            <a:lvl2pPr algn="ctr">
              <a:defRPr sz="1200"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92088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A3BAA814-7F77-4ADE-9C6C-846B7C917F19}"/>
              </a:ext>
            </a:extLst>
          </p:cNvPr>
          <p:cNvSpPr/>
          <p:nvPr userDrawn="1"/>
        </p:nvSpPr>
        <p:spPr>
          <a:xfrm>
            <a:off x="3010329" y="0"/>
            <a:ext cx="918167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DCD067C9-AC58-4F90-9602-1CFE7B97DA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2895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inhoud 8">
            <a:extLst>
              <a:ext uri="{FF2B5EF4-FFF2-40B4-BE49-F238E27FC236}">
                <a16:creationId xmlns:a16="http://schemas.microsoft.com/office/drawing/2014/main" id="{0D0AB91A-8067-4B0A-9156-33FB226B5C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8474" y="2914650"/>
            <a:ext cx="9153525" cy="638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59583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D55CDACF-2E94-4FF4-9017-67E1A9644E3D}"/>
              </a:ext>
            </a:extLst>
          </p:cNvPr>
          <p:cNvSpPr/>
          <p:nvPr userDrawn="1"/>
        </p:nvSpPr>
        <p:spPr>
          <a:xfrm>
            <a:off x="1" y="3431568"/>
            <a:ext cx="12192000" cy="34264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0D4C986-60F7-4F0F-AF90-E151FC357A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inhoud 8">
            <a:extLst>
              <a:ext uri="{FF2B5EF4-FFF2-40B4-BE49-F238E27FC236}">
                <a16:creationId xmlns:a16="http://schemas.microsoft.com/office/drawing/2014/main" id="{145822A6-D1F6-4DF0-A643-8DE085D9F3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47800" y="4591050"/>
            <a:ext cx="7953375" cy="638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36614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E19145DC-E656-4BE1-8EB6-67243DAF3FC2}"/>
              </a:ext>
            </a:extLst>
          </p:cNvPr>
          <p:cNvSpPr/>
          <p:nvPr userDrawn="1"/>
        </p:nvSpPr>
        <p:spPr>
          <a:xfrm>
            <a:off x="6072027" y="0"/>
            <a:ext cx="61199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3C7434FE-137D-4F24-84C5-5CA82644A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86475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inhoud 8">
            <a:extLst>
              <a:ext uri="{FF2B5EF4-FFF2-40B4-BE49-F238E27FC236}">
                <a16:creationId xmlns:a16="http://schemas.microsoft.com/office/drawing/2014/main" id="{8096C26B-30EC-437B-92B2-E1ACAE78AE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86474" y="2466975"/>
            <a:ext cx="6105525" cy="638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33626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7EAB84AC-2704-4F26-82EE-8BCBEC02FE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50" y="-1"/>
            <a:ext cx="6115050" cy="34194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FABAEF0-A2DC-41E8-BDD5-9C646CE52FC2}"/>
              </a:ext>
            </a:extLst>
          </p:cNvPr>
          <p:cNvSpPr/>
          <p:nvPr userDrawn="1"/>
        </p:nvSpPr>
        <p:spPr>
          <a:xfrm>
            <a:off x="0" y="-1"/>
            <a:ext cx="6076950" cy="3419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3CE7F795-1645-4E87-BF22-E82B0D6156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590675"/>
            <a:ext cx="6076950" cy="638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AD1D1F4F-6431-4C23-A877-D28347F868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419474"/>
            <a:ext cx="6096000" cy="34385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BA69EA8-941A-43A4-87BA-70D6CC0F99B0}"/>
              </a:ext>
            </a:extLst>
          </p:cNvPr>
          <p:cNvSpPr/>
          <p:nvPr userDrawn="1"/>
        </p:nvSpPr>
        <p:spPr>
          <a:xfrm>
            <a:off x="6096001" y="3409950"/>
            <a:ext cx="6096000" cy="34480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8">
            <a:extLst>
              <a:ext uri="{FF2B5EF4-FFF2-40B4-BE49-F238E27FC236}">
                <a16:creationId xmlns:a16="http://schemas.microsoft.com/office/drawing/2014/main" id="{6AA17F14-E02F-4351-8E0C-56AC922F8B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44281" y="6422098"/>
            <a:ext cx="1162051" cy="3619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700"/>
              </a:lnSpc>
              <a:spcBef>
                <a:spcPts val="0"/>
              </a:spcBef>
              <a:buNone/>
              <a:defRPr sz="700" b="1" cap="none" baseline="0">
                <a:solidFill>
                  <a:schemeClr val="bg1"/>
                </a:solidFill>
              </a:defRPr>
            </a:lvl1pPr>
            <a:lvl2pPr algn="l">
              <a:defRPr sz="700"/>
            </a:lvl2pPr>
          </a:lstStyle>
          <a:p>
            <a:pPr lvl="0"/>
            <a:r>
              <a:rPr lang="nl-NL" dirty="0"/>
              <a:t>#</a:t>
            </a:r>
            <a:r>
              <a:rPr lang="nl-NL" dirty="0" err="1"/>
              <a:t>RegioFoodvalley</a:t>
            </a:r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593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4C1B4EC0-5D3D-4DF8-AE20-D9A89BFE2572}"/>
              </a:ext>
            </a:extLst>
          </p:cNvPr>
          <p:cNvSpPr/>
          <p:nvPr userDrawn="1"/>
        </p:nvSpPr>
        <p:spPr>
          <a:xfrm>
            <a:off x="1" y="0"/>
            <a:ext cx="743484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A24E169-37E4-43D8-AE06-B09EB442E2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250" y="6372225"/>
            <a:ext cx="221932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@</a:t>
            </a:r>
            <a:r>
              <a:rPr lang="nl-NL" dirty="0" err="1"/>
              <a:t>RegioFoodvalley</a:t>
            </a:r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9AE1A8FC-B541-4CF6-A5E0-DA83F55940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1701" y="6372225"/>
            <a:ext cx="9906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#</a:t>
            </a:r>
            <a:r>
              <a:rPr lang="nl-NL" dirty="0" err="1"/>
              <a:t>RegioFoodvalley</a:t>
            </a:r>
            <a:endParaRPr lang="nl-NL" dirty="0"/>
          </a:p>
        </p:txBody>
      </p:sp>
      <p:sp>
        <p:nvSpPr>
          <p:cNvPr id="14" name="Tijdelijke aanduiding voor inhoud 8">
            <a:extLst>
              <a:ext uri="{FF2B5EF4-FFF2-40B4-BE49-F238E27FC236}">
                <a16:creationId xmlns:a16="http://schemas.microsoft.com/office/drawing/2014/main" id="{1B8F8196-FD72-47E4-8E5D-87503565B4D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19226" y="1590675"/>
            <a:ext cx="10715624" cy="638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 cap="all" baseline="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nl-NL" dirty="0"/>
              <a:t>Tekststijl van bewerken</a:t>
            </a:r>
          </a:p>
          <a:p>
            <a:pPr lvl="1"/>
            <a:endParaRPr lang="nl-NL" dirty="0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EA41A282-3BF1-4926-A54C-3A2A8ADE96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8750" y="2447925"/>
            <a:ext cx="9563100" cy="3228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0F417D3-B552-4654-9A31-EBE88DEA79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2" y="10274"/>
            <a:ext cx="1489537" cy="8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9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75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58" r:id="rId11"/>
    <p:sldLayoutId id="2147483659" r:id="rId12"/>
    <p:sldLayoutId id="2147483660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5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5AAAD67-142B-452A-9BF1-72DF7855DE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56E14B-DFA4-4E5A-8D66-16878B72EE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4C92659-E063-414B-B331-844F05588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86492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B43FEC32-D169-42EC-B58A-364D3D0FECE4}"/>
              </a:ext>
            </a:extLst>
          </p:cNvPr>
          <p:cNvSpPr txBox="1"/>
          <p:nvPr/>
        </p:nvSpPr>
        <p:spPr>
          <a:xfrm>
            <a:off x="3076575" y="3105833"/>
            <a:ext cx="153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Plantaardige </a:t>
            </a:r>
            <a:r>
              <a:rPr lang="nl-NL" dirty="0" smtClean="0"/>
              <a:t>eiwitbronnen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57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24A987-5176-4C73-A8CA-F51BBC1851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19075"/>
            <a:ext cx="6076950" cy="2676525"/>
          </a:xfrm>
        </p:spPr>
        <p:txBody>
          <a:bodyPr/>
          <a:lstStyle/>
          <a:p>
            <a:endParaRPr lang="nl-NL" sz="2400" dirty="0"/>
          </a:p>
          <a:p>
            <a:r>
              <a:rPr lang="nl-NL" sz="2400" dirty="0"/>
              <a:t> </a:t>
            </a:r>
            <a:r>
              <a:rPr lang="nl-NL" sz="2400" cap="none" dirty="0"/>
              <a:t>Nudging van (bekende) alternatieve plantaardige eiwitbronnen toetsen</a:t>
            </a:r>
          </a:p>
          <a:p>
            <a:endParaRPr lang="nl-NL" sz="2400" cap="none" dirty="0"/>
          </a:p>
          <a:p>
            <a:endParaRPr lang="nl-NL" sz="2400" cap="none" dirty="0"/>
          </a:p>
          <a:p>
            <a:r>
              <a:rPr lang="nl-NL" sz="2400" cap="none" dirty="0"/>
              <a:t>(aansluiting bij een initiatief van Green </a:t>
            </a:r>
            <a:r>
              <a:rPr lang="nl-NL" sz="2400" cap="none" dirty="0" err="1"/>
              <a:t>Protein</a:t>
            </a:r>
            <a:r>
              <a:rPr lang="nl-NL" sz="2400" cap="none" dirty="0"/>
              <a:t> </a:t>
            </a:r>
            <a:r>
              <a:rPr lang="nl-NL" sz="2400" cap="none" dirty="0" err="1"/>
              <a:t>Aliance</a:t>
            </a:r>
            <a:r>
              <a:rPr lang="nl-NL" sz="2400" cap="none" dirty="0"/>
              <a:t>)</a:t>
            </a:r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5E6BD699-32CC-455E-A949-3C58CC58B7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4" b="8534"/>
          <a:stretch>
            <a:fillRect/>
          </a:stretch>
        </p:blipFill>
        <p:spPr>
          <a:xfrm>
            <a:off x="20496" y="3441680"/>
            <a:ext cx="3017979" cy="1702329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3C2AEE2-B0EB-4A23-BBF3-DA6A977FD3F0}"/>
              </a:ext>
            </a:extLst>
          </p:cNvPr>
          <p:cNvSpPr txBox="1"/>
          <p:nvPr/>
        </p:nvSpPr>
        <p:spPr>
          <a:xfrm>
            <a:off x="6101399" y="3441680"/>
            <a:ext cx="6090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Mogelijke nieuwe alternatieve plantaardige eiwitbronnen onder de aandacht brengen bij consumenten op bijvoorbeeld lokale evenementen.</a:t>
            </a:r>
          </a:p>
          <a:p>
            <a:endParaRPr lang="nl-NL" sz="2400" b="1" dirty="0">
              <a:solidFill>
                <a:schemeClr val="bg1"/>
              </a:solidFill>
            </a:endParaRPr>
          </a:p>
          <a:p>
            <a:endParaRPr lang="nl-NL" sz="2400" b="1" dirty="0">
              <a:solidFill>
                <a:schemeClr val="bg1"/>
              </a:solidFill>
            </a:endParaRPr>
          </a:p>
          <a:p>
            <a:r>
              <a:rPr lang="nl-NL" sz="2400" b="1" dirty="0">
                <a:solidFill>
                  <a:schemeClr val="bg1"/>
                </a:solidFill>
              </a:rPr>
              <a:t>(In samenwerking met een algenproducent)</a:t>
            </a:r>
          </a:p>
        </p:txBody>
      </p:sp>
      <p:pic>
        <p:nvPicPr>
          <p:cNvPr id="1028" name="Picture 4" descr="Afbeeldingsresultaat voor peulvruchten">
            <a:extLst>
              <a:ext uri="{FF2B5EF4-FFF2-40B4-BE49-F238E27FC236}">
                <a16:creationId xmlns:a16="http://schemas.microsoft.com/office/drawing/2014/main" id="{119B37EC-352B-4EF6-A5DD-0E32961B7EB8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4" b="798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8F522D9-0593-48EF-B7D6-CFF901611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5141178"/>
            <a:ext cx="3052127" cy="1716822"/>
          </a:xfrm>
          <a:prstGeom prst="rect">
            <a:avLst/>
          </a:prstGeom>
        </p:spPr>
      </p:pic>
      <p:sp>
        <p:nvSpPr>
          <p:cNvPr id="16" name="Punthaak 7">
            <a:extLst>
              <a:ext uri="{FF2B5EF4-FFF2-40B4-BE49-F238E27FC236}">
                <a16:creationId xmlns:a16="http://schemas.microsoft.com/office/drawing/2014/main" id="{99DCF17B-033A-4192-B634-C31A3872793A}"/>
              </a:ext>
            </a:extLst>
          </p:cNvPr>
          <p:cNvSpPr/>
          <p:nvPr/>
        </p:nvSpPr>
        <p:spPr>
          <a:xfrm>
            <a:off x="5549898" y="1709736"/>
            <a:ext cx="527052" cy="45900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Punthaak 7">
            <a:extLst>
              <a:ext uri="{FF2B5EF4-FFF2-40B4-BE49-F238E27FC236}">
                <a16:creationId xmlns:a16="http://schemas.microsoft.com/office/drawing/2014/main" id="{3580F2AC-C8C7-411C-8166-4A5C2F156F94}"/>
              </a:ext>
            </a:extLst>
          </p:cNvPr>
          <p:cNvSpPr/>
          <p:nvPr/>
        </p:nvSpPr>
        <p:spPr>
          <a:xfrm rot="10800000">
            <a:off x="6110821" y="5056278"/>
            <a:ext cx="540702" cy="50386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3E6FE9-E9B6-48EE-8B44-9F06D7CA96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1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B5E8C3C-C086-44E3-91EF-6113E1A2B6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7B246C-95E0-4E2A-8D2B-3FAA204850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1B3BAD-B848-498F-80FD-416A39F12B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09510" y="1114425"/>
            <a:ext cx="10715624" cy="1009035"/>
          </a:xfrm>
        </p:spPr>
        <p:txBody>
          <a:bodyPr/>
          <a:lstStyle/>
          <a:p>
            <a:r>
              <a:rPr lang="nl-NL" dirty="0"/>
              <a:t>Lessen die we hebben geleerd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95E76A0-9EAC-4BCE-AC6A-6CCCAC602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9201" y="2123460"/>
            <a:ext cx="9563100" cy="3228975"/>
          </a:xfrm>
        </p:spPr>
        <p:txBody>
          <a:bodyPr/>
          <a:lstStyle/>
          <a:p>
            <a:endParaRPr lang="nl-NL" dirty="0"/>
          </a:p>
          <a:p>
            <a:r>
              <a:rPr lang="nl-NL" sz="2400" dirty="0"/>
              <a:t>Ga uit van je eigen kracht, wat past bij je regio / provincie?</a:t>
            </a:r>
          </a:p>
          <a:p>
            <a:endParaRPr lang="nl-NL" sz="2400" dirty="0"/>
          </a:p>
          <a:p>
            <a:r>
              <a:rPr lang="nl-NL" sz="2400" dirty="0"/>
              <a:t>Bedenk goed welke rol je als overheid wilt vervullen en welke verantwoordelijkheid je </a:t>
            </a:r>
            <a:r>
              <a:rPr lang="nl-NL" sz="2400" dirty="0" smtClean="0"/>
              <a:t>hebt. En </a:t>
            </a:r>
            <a:r>
              <a:rPr lang="nl-NL" sz="2400" dirty="0"/>
              <a:t>betrek dus ook anderen.</a:t>
            </a:r>
          </a:p>
          <a:p>
            <a:endParaRPr lang="nl-NL" sz="2400" dirty="0"/>
          </a:p>
          <a:p>
            <a:r>
              <a:rPr lang="nl-NL" sz="2400" dirty="0" smtClean="0"/>
              <a:t>Vul</a:t>
            </a:r>
            <a:r>
              <a:rPr lang="nl-NL" sz="2400" dirty="0" smtClean="0"/>
              <a:t> </a:t>
            </a:r>
            <a:r>
              <a:rPr lang="nl-NL" sz="2400" dirty="0"/>
              <a:t>de expertise van </a:t>
            </a:r>
            <a:r>
              <a:rPr lang="nl-NL" sz="2400"/>
              <a:t>anderen </a:t>
            </a:r>
            <a:r>
              <a:rPr lang="nl-NL" sz="2400" smtClean="0"/>
              <a:t>aan en </a:t>
            </a:r>
            <a:r>
              <a:rPr lang="nl-NL" sz="2400" dirty="0"/>
              <a:t>kijk waar je bij aan kunt sluiten.</a:t>
            </a:r>
          </a:p>
        </p:txBody>
      </p:sp>
    </p:spTree>
    <p:extLst>
      <p:ext uri="{BB962C8B-B14F-4D97-AF65-F5344CB8AC3E}">
        <p14:creationId xmlns:p14="http://schemas.microsoft.com/office/powerpoint/2010/main" val="16894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2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17BF661-A2EF-4EE4-848F-95BCAD079A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639303"/>
            <a:ext cx="12192000" cy="638175"/>
          </a:xfrm>
        </p:spPr>
        <p:txBody>
          <a:bodyPr/>
          <a:lstStyle/>
          <a:p>
            <a:r>
              <a:rPr lang="nl-NL" dirty="0"/>
              <a:t>Regio Foodvalley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58261DE-6CDC-4DDE-9CF8-5694A2325F6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58" y="2902414"/>
            <a:ext cx="1150007" cy="1257536"/>
          </a:xfr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F929D97-E171-479F-B382-F25FB61EC7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9885" y="839562"/>
            <a:ext cx="5124450" cy="476250"/>
          </a:xfrm>
        </p:spPr>
        <p:txBody>
          <a:bodyPr/>
          <a:lstStyle/>
          <a:p>
            <a:r>
              <a:rPr lang="nl-NL" sz="4400" b="1" cap="all" dirty="0"/>
              <a:t>voedselvisie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3DDDA2C-A10F-4CE2-8248-A348F77CD0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9885" y="2916258"/>
            <a:ext cx="2264113" cy="2487384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C25B64BE-08A4-4504-A23B-C03F26B6CA36}"/>
              </a:ext>
            </a:extLst>
          </p:cNvPr>
          <p:cNvSpPr txBox="1"/>
          <p:nvPr/>
        </p:nvSpPr>
        <p:spPr>
          <a:xfrm>
            <a:off x="6600825" y="4392633"/>
            <a:ext cx="18742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/>
              <a:t>Sanne van Laar</a:t>
            </a:r>
          </a:p>
          <a:p>
            <a:r>
              <a:rPr lang="nl-NL" sz="1400" dirty="0"/>
              <a:t>Programmamanager </a:t>
            </a:r>
          </a:p>
          <a:p>
            <a:r>
              <a:rPr lang="nl-NL" sz="1400" dirty="0"/>
              <a:t>Eiwittransitie</a:t>
            </a:r>
          </a:p>
          <a:p>
            <a:r>
              <a:rPr lang="nl-NL" sz="1400" dirty="0"/>
              <a:t>Regio Foodvalley</a:t>
            </a:r>
          </a:p>
        </p:txBody>
      </p:sp>
    </p:spTree>
    <p:extLst>
      <p:ext uri="{BB962C8B-B14F-4D97-AF65-F5344CB8AC3E}">
        <p14:creationId xmlns:p14="http://schemas.microsoft.com/office/powerpoint/2010/main" val="11071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4FF5A2B-A5C9-4198-9275-E15A57B841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10D79FFD-02CA-41E1-B7EF-1A4B3B3E6C44}"/>
              </a:ext>
            </a:extLst>
          </p:cNvPr>
          <p:cNvSpPr txBox="1">
            <a:spLocks/>
          </p:cNvSpPr>
          <p:nvPr/>
        </p:nvSpPr>
        <p:spPr>
          <a:xfrm>
            <a:off x="300038" y="357105"/>
            <a:ext cx="5781674" cy="30528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2400" cap="none" dirty="0"/>
          </a:p>
          <a:p>
            <a:pPr algn="l"/>
            <a:endParaRPr lang="nl-NL" sz="1400" cap="non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B463B61-E7DB-4642-A20D-C2C256AAA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081" y="3568700"/>
            <a:ext cx="3441700" cy="3289300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28A2ED83-820F-114C-9561-8CF6E3446D78}"/>
              </a:ext>
            </a:extLst>
          </p:cNvPr>
          <p:cNvSpPr txBox="1">
            <a:spLocks/>
          </p:cNvSpPr>
          <p:nvPr/>
        </p:nvSpPr>
        <p:spPr>
          <a:xfrm>
            <a:off x="6809968" y="3663353"/>
            <a:ext cx="5781674" cy="30528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2000" cap="none" dirty="0"/>
          </a:p>
          <a:p>
            <a:pPr algn="l"/>
            <a:endParaRPr lang="nl-NL" sz="2400" cap="none" dirty="0"/>
          </a:p>
          <a:p>
            <a:pPr algn="l"/>
            <a:endParaRPr lang="nl-NL" sz="2400" cap="none" dirty="0"/>
          </a:p>
          <a:p>
            <a:pPr algn="l"/>
            <a:endParaRPr lang="nl-NL" sz="1400" cap="none" dirty="0"/>
          </a:p>
        </p:txBody>
      </p:sp>
      <p:sp>
        <p:nvSpPr>
          <p:cNvPr id="8" name="Punthaak 7">
            <a:extLst>
              <a:ext uri="{FF2B5EF4-FFF2-40B4-BE49-F238E27FC236}">
                <a16:creationId xmlns:a16="http://schemas.microsoft.com/office/drawing/2014/main" id="{3D6D3787-55E6-FA4B-B8E2-CEB4BF877197}"/>
              </a:ext>
            </a:extLst>
          </p:cNvPr>
          <p:cNvSpPr/>
          <p:nvPr/>
        </p:nvSpPr>
        <p:spPr>
          <a:xfrm>
            <a:off x="5495925" y="1459330"/>
            <a:ext cx="742950" cy="61193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Punthaak 13">
            <a:extLst>
              <a:ext uri="{FF2B5EF4-FFF2-40B4-BE49-F238E27FC236}">
                <a16:creationId xmlns:a16="http://schemas.microsoft.com/office/drawing/2014/main" id="{41060EB3-343F-4248-BBF7-F66E9C0BB685}"/>
              </a:ext>
            </a:extLst>
          </p:cNvPr>
          <p:cNvSpPr/>
          <p:nvPr/>
        </p:nvSpPr>
        <p:spPr>
          <a:xfrm rot="10800000">
            <a:off x="5976940" y="4719638"/>
            <a:ext cx="742950" cy="61193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FF0E3F9D-83BC-401D-9BB5-40AAE505C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550" y="12479"/>
            <a:ext cx="3657150" cy="3397471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5C328255-A54B-4203-8B13-75E6EBF7EB13}"/>
              </a:ext>
            </a:extLst>
          </p:cNvPr>
          <p:cNvSpPr/>
          <p:nvPr/>
        </p:nvSpPr>
        <p:spPr>
          <a:xfrm>
            <a:off x="1004662" y="1126439"/>
            <a:ext cx="3971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Regio Foodvalley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0CD167B-5F5E-468E-925F-FC71860BC0EF}"/>
              </a:ext>
            </a:extLst>
          </p:cNvPr>
          <p:cNvSpPr/>
          <p:nvPr/>
        </p:nvSpPr>
        <p:spPr>
          <a:xfrm>
            <a:off x="6809968" y="3921926"/>
            <a:ext cx="50581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695 KM² | 352.000 inwoners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Samenwerking van 8 gemeenten, 2 provincies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Sterke &amp; ambitieuze Triple Helix</a:t>
            </a:r>
          </a:p>
        </p:txBody>
      </p:sp>
    </p:spTree>
    <p:extLst>
      <p:ext uri="{BB962C8B-B14F-4D97-AF65-F5344CB8AC3E}">
        <p14:creationId xmlns:p14="http://schemas.microsoft.com/office/powerpoint/2010/main" val="33344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75E9CAF-936F-441B-A8F5-061D03E393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3D96F6-E5BE-480E-92E1-1305BDBFAB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76D5C5-5A67-4F45-A2F7-116EFA00B88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8750" y="862012"/>
            <a:ext cx="10715624" cy="638175"/>
          </a:xfrm>
        </p:spPr>
        <p:txBody>
          <a:bodyPr/>
          <a:lstStyle/>
          <a:p>
            <a:r>
              <a:rPr lang="nl-NL" dirty="0"/>
              <a:t>Waarom een voedselvisie?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7E366BC-7379-458F-A86B-822BEE934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8750" y="1814512"/>
            <a:ext cx="9563100" cy="38147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‘Hoe kan de regio zich zo profileren en positioneren op het gebied van voedsel als </a:t>
            </a:r>
            <a:r>
              <a:rPr lang="nl-NL" dirty="0" err="1"/>
              <a:t>Silicon</a:t>
            </a:r>
            <a:r>
              <a:rPr lang="nl-NL" dirty="0"/>
              <a:t> Valley op het gebied van ICT?’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‘De essentie van de visie ligt erin om keuzes te maken en focus aan te brengen: waar kan vanuit de samenwerkende gemeenten een toegevoegde waarde worden gerealiseerd?’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b="1" dirty="0">
                <a:latin typeface="+mj-lt"/>
              </a:rPr>
              <a:t>De Missie is uiteindelijk in de visie zelf omschreven als: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De </a:t>
            </a:r>
            <a:r>
              <a:rPr lang="nl-NL" dirty="0" err="1">
                <a:latin typeface="+mj-lt"/>
              </a:rPr>
              <a:t>FoodValley</a:t>
            </a:r>
            <a:r>
              <a:rPr lang="nl-NL" dirty="0">
                <a:latin typeface="+mj-lt"/>
              </a:rPr>
              <a:t> regio loopt voorop in het realiseren van duurzame voedselsystemen en draagt zo bij aan een gezonde en toekomstgerichte voedselvoorziening. Voor eigen inwoners en wereldwijd.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16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668A56E1-C4B4-4791-84D9-4201B87474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DB9EF155-0AED-4C1B-8C5D-6C55DAF272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2" name="Tijdelijke aanduiding voor inhoud 1">
            <a:extLst>
              <a:ext uri="{FF2B5EF4-FFF2-40B4-BE49-F238E27FC236}">
                <a16:creationId xmlns:a16="http://schemas.microsoft.com/office/drawing/2014/main" id="{BF48B50D-7A24-4892-B286-53D9EE971DDB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31279814"/>
              </p:ext>
            </p:extLst>
          </p:nvPr>
        </p:nvGraphicFramePr>
        <p:xfrm>
          <a:off x="-708346" y="1706561"/>
          <a:ext cx="11206119" cy="3661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3177EC30-66CB-49E8-B2A6-E607E2990CF4}"/>
              </a:ext>
            </a:extLst>
          </p:cNvPr>
          <p:cNvSpPr txBox="1"/>
          <p:nvPr/>
        </p:nvSpPr>
        <p:spPr>
          <a:xfrm>
            <a:off x="9310818" y="2489626"/>
            <a:ext cx="260251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Voedselvisie</a:t>
            </a:r>
          </a:p>
          <a:p>
            <a:r>
              <a:rPr lang="nl-NL" sz="2400" dirty="0"/>
              <a:t>Regio Foodvalley</a:t>
            </a:r>
          </a:p>
        </p:txBody>
      </p:sp>
    </p:spTree>
    <p:extLst>
      <p:ext uri="{BB962C8B-B14F-4D97-AF65-F5344CB8AC3E}">
        <p14:creationId xmlns:p14="http://schemas.microsoft.com/office/powerpoint/2010/main" val="20628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587EF7-A72E-4506-A3ED-E8ADCB77C0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91302" y="847725"/>
            <a:ext cx="5495923" cy="4533900"/>
          </a:xfrm>
        </p:spPr>
        <p:txBody>
          <a:bodyPr/>
          <a:lstStyle/>
          <a:p>
            <a:pPr>
              <a:defRPr/>
            </a:pPr>
            <a:r>
              <a:rPr lang="nl-NL" dirty="0"/>
              <a:t>Begin december 2015 ondertekening:</a:t>
            </a:r>
          </a:p>
          <a:p>
            <a:pPr marL="285750" indent="-285750" algn="l">
              <a:buFont typeface="Wingdings" panose="05000000000000000000" pitchFamily="2" charset="2"/>
              <a:buChar char="ü"/>
              <a:defRPr/>
            </a:pPr>
            <a:r>
              <a:rPr lang="nl-NL" dirty="0"/>
              <a:t>Food bedrijven</a:t>
            </a:r>
          </a:p>
          <a:p>
            <a:pPr marL="285750" indent="-285750" algn="l">
              <a:buFont typeface="Wingdings" panose="05000000000000000000" pitchFamily="2" charset="2"/>
              <a:buChar char="ü"/>
              <a:defRPr/>
            </a:pPr>
            <a:r>
              <a:rPr lang="nl-NL" dirty="0"/>
              <a:t>Onderwijsinstellingen</a:t>
            </a:r>
          </a:p>
          <a:p>
            <a:pPr marL="285750" indent="-285750" algn="l">
              <a:buFont typeface="Wingdings" panose="05000000000000000000" pitchFamily="2" charset="2"/>
              <a:buChar char="ü"/>
              <a:defRPr/>
            </a:pPr>
            <a:r>
              <a:rPr lang="nl-NL" dirty="0"/>
              <a:t>Boerenbedrijven</a:t>
            </a:r>
          </a:p>
          <a:p>
            <a:pPr marL="285750" indent="-285750" algn="l">
              <a:buFont typeface="Wingdings" panose="05000000000000000000" pitchFamily="2" charset="2"/>
              <a:buChar char="ü"/>
              <a:defRPr/>
            </a:pPr>
            <a:r>
              <a:rPr lang="nl-NL" dirty="0"/>
              <a:t>Belangenorganisaties</a:t>
            </a:r>
          </a:p>
          <a:p>
            <a:pPr marL="285750" indent="-285750" algn="l">
              <a:buFont typeface="Wingdings" panose="05000000000000000000" pitchFamily="2" charset="2"/>
              <a:buChar char="ü"/>
              <a:defRPr/>
            </a:pPr>
            <a:r>
              <a:rPr lang="nl-NL" dirty="0"/>
              <a:t>Gemeenten</a:t>
            </a:r>
          </a:p>
          <a:p>
            <a:pPr marL="285750" indent="-285750" algn="l">
              <a:buFont typeface="Wingdings" panose="05000000000000000000" pitchFamily="2" charset="2"/>
              <a:buChar char="ü"/>
              <a:defRPr/>
            </a:pPr>
            <a:r>
              <a:rPr lang="nl-NL" dirty="0"/>
              <a:t>Provincies</a:t>
            </a:r>
          </a:p>
          <a:p>
            <a:pPr marL="285750" indent="-285750" algn="l">
              <a:buFont typeface="Wingdings" panose="05000000000000000000" pitchFamily="2" charset="2"/>
              <a:buChar char="ü"/>
              <a:defRPr/>
            </a:pPr>
            <a:r>
              <a:rPr lang="nl-NL" dirty="0"/>
              <a:t>Rabobank</a:t>
            </a:r>
          </a:p>
          <a:p>
            <a:pPr marL="285750" indent="-285750" algn="l">
              <a:buFont typeface="Wingdings" panose="05000000000000000000" pitchFamily="2" charset="2"/>
              <a:buChar char="ü"/>
              <a:defRPr/>
            </a:pPr>
            <a:endParaRPr lang="nl-NL" dirty="0"/>
          </a:p>
          <a:p>
            <a:pPr algn="l"/>
            <a:r>
              <a:rPr lang="nl-NL" dirty="0"/>
              <a:t> 62 zakelijk ondertekenaars</a:t>
            </a:r>
          </a:p>
          <a:p>
            <a:pPr algn="l"/>
            <a:r>
              <a:rPr lang="nl-NL" dirty="0"/>
              <a:t> 51 op persoonlijke titel</a:t>
            </a:r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5C19EA2F-6709-4808-8C31-27E46EEA59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0084" b="10084"/>
          <a:stretch>
            <a:fillRect/>
          </a:stretch>
        </p:blipFill>
        <p:spPr>
          <a:xfrm>
            <a:off x="0" y="0"/>
            <a:ext cx="6086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1">
            <a:extLst>
              <a:ext uri="{FF2B5EF4-FFF2-40B4-BE49-F238E27FC236}">
                <a16:creationId xmlns:a16="http://schemas.microsoft.com/office/drawing/2014/main" id="{7555E6F5-F61E-4B85-88D9-8AA2BD7A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99" y="647853"/>
            <a:ext cx="8956676" cy="583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B8461B0-9E1C-4769-B2E2-A183BDE568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C0849D-915C-491F-A09F-97D09300B6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44E468-2D8F-4843-BCFF-2A94FA71BC3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14451" y="374420"/>
            <a:ext cx="10715624" cy="638175"/>
          </a:xfrm>
        </p:spPr>
        <p:txBody>
          <a:bodyPr/>
          <a:lstStyle/>
          <a:p>
            <a:pPr algn="ctr"/>
            <a:r>
              <a:rPr lang="nl-NL" sz="3200" dirty="0"/>
              <a:t>Voedselambities 2025</a:t>
            </a: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4ACE5C67-E0A1-4CC9-9D83-2F7BE2D73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99" y="1436802"/>
            <a:ext cx="970992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8B7ECB7A-6FD9-4461-A3F2-B09C38339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7762" cy="4603402"/>
          </a:xfrm>
          <a:prstGeom prst="rect">
            <a:avLst/>
          </a:prstGeom>
        </p:spPr>
      </p:pic>
      <p:graphicFrame>
        <p:nvGraphicFramePr>
          <p:cNvPr id="3" name="Tijdelijke aanduiding voor inhoud 2">
            <a:extLst>
              <a:ext uri="{FF2B5EF4-FFF2-40B4-BE49-F238E27FC236}">
                <a16:creationId xmlns:a16="http://schemas.microsoft.com/office/drawing/2014/main" id="{E0ED922D-2B02-4C0F-B0D1-A323DFF9EB9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31876014"/>
              </p:ext>
            </p:extLst>
          </p:nvPr>
        </p:nvGraphicFramePr>
        <p:xfrm>
          <a:off x="6315076" y="1743074"/>
          <a:ext cx="5687202" cy="334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Afbeelding 15">
            <a:extLst>
              <a:ext uri="{FF2B5EF4-FFF2-40B4-BE49-F238E27FC236}">
                <a16:creationId xmlns:a16="http://schemas.microsoft.com/office/drawing/2014/main" id="{D754010B-B3D8-4AC0-A814-72071C6485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220" b="9851"/>
          <a:stretch/>
        </p:blipFill>
        <p:spPr>
          <a:xfrm>
            <a:off x="140042" y="4044779"/>
            <a:ext cx="2424869" cy="270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48BB94-645A-492C-802C-C3FD180A4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B1F841C-15D7-49D9-8938-C92E890D40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9" name="Tijdelijke aanduiding voor inhoud 8">
            <a:extLst>
              <a:ext uri="{FF2B5EF4-FFF2-40B4-BE49-F238E27FC236}">
                <a16:creationId xmlns:a16="http://schemas.microsoft.com/office/drawing/2014/main" id="{B414BE32-9D71-404B-8AAD-25E1A6661B79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794973509"/>
              </p:ext>
            </p:extLst>
          </p:nvPr>
        </p:nvGraphicFramePr>
        <p:xfrm>
          <a:off x="-24581" y="1578996"/>
          <a:ext cx="11277600" cy="4616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FD112ADE-86EA-4E90-9AC8-CBE1AA3D9183}"/>
              </a:ext>
            </a:extLst>
          </p:cNvPr>
          <p:cNvSpPr txBox="1"/>
          <p:nvPr/>
        </p:nvSpPr>
        <p:spPr>
          <a:xfrm>
            <a:off x="2188906" y="662757"/>
            <a:ext cx="861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Werkprogramma Eiwittransitie</a:t>
            </a:r>
          </a:p>
        </p:txBody>
      </p:sp>
    </p:spTree>
    <p:extLst>
      <p:ext uri="{BB962C8B-B14F-4D97-AF65-F5344CB8AC3E}">
        <p14:creationId xmlns:p14="http://schemas.microsoft.com/office/powerpoint/2010/main" val="37599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Regio Foodvall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38C"/>
      </a:accent1>
      <a:accent2>
        <a:srgbClr val="009EDF"/>
      </a:accent2>
      <a:accent3>
        <a:srgbClr val="ABCD8F"/>
      </a:accent3>
      <a:accent4>
        <a:srgbClr val="E9473F"/>
      </a:accent4>
      <a:accent5>
        <a:srgbClr val="D8E175"/>
      </a:accent5>
      <a:accent6>
        <a:srgbClr val="F08481"/>
      </a:accent6>
      <a:hlink>
        <a:srgbClr val="0563C1"/>
      </a:hlink>
      <a:folHlink>
        <a:srgbClr val="954F72"/>
      </a:folHlink>
    </a:clrScheme>
    <a:fontScheme name="FoodValle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 Foodvalley.potx" id="{3170CC17-F65C-4463-A9B8-125CCF3027C7}" vid="{63FD7B8C-CB5F-4039-866C-C96DB641CA0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 Foodvalley 2</Template>
  <TotalTime>684</TotalTime>
  <Words>374</Words>
  <Application>Microsoft Office PowerPoint</Application>
  <PresentationFormat>Breedbeeld</PresentationFormat>
  <Paragraphs>96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Voskuilen, Annelies van</dc:creator>
  <cp:lastModifiedBy>Sasha Yablonska</cp:lastModifiedBy>
  <cp:revision>49</cp:revision>
  <dcterms:created xsi:type="dcterms:W3CDTF">2020-02-24T10:41:27Z</dcterms:created>
  <dcterms:modified xsi:type="dcterms:W3CDTF">2020-03-12T23:02:20Z</dcterms:modified>
</cp:coreProperties>
</file>