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8" r:id="rId7"/>
    <p:sldId id="257" r:id="rId8"/>
    <p:sldId id="262" r:id="rId9"/>
    <p:sldId id="264" r:id="rId10"/>
    <p:sldId id="265" r:id="rId11"/>
    <p:sldId id="266" r:id="rId12"/>
    <p:sldId id="261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6A0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28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1FA542-C7D1-4851-92EC-18EEDDD05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A5307C6-5A4B-40B9-9E39-AD0CEAEA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220AB2-442E-4120-993A-D544F284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293A02F-3AEC-4A88-8BE9-60F1034C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D7543DC-EB87-4BD1-8056-4E25C077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9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35E113-A937-47F4-A822-81FF5B42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E60E00A-2268-4C1F-AC63-A189D3A29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A351B2A-567C-4F52-B9D8-EBE15E9D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7743F01-5A5D-400E-AF9D-AF1D4346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0BE72A-FB3C-4756-8041-2ADC046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EA8A5C24-0141-4048-8DB8-48A303E3F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7D8C9AD-F055-4919-93AE-EF4739764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6435D01-DC1F-440A-9C9E-39D6FCB6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A89440C-E1FE-4312-A225-E5BB0FFC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90EE33E-15DB-463B-B36A-6D0EA0A1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91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D240F4-527B-4B02-BB70-6E7BD59E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5DA3E4D-A451-4584-81E5-D02BD798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B28B6AD-CD06-4B55-A1DE-6CA90FB9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CF9E8C8-C13E-49D0-8A7A-25E4C64B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DD96198-34CD-4FF3-826A-8B0E08B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45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9947FB-CF6B-4648-8FCC-52208FE1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4B6BF98-E34C-46E7-A05E-59CDEB17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BF596BA-B3A8-4AA3-B882-44265E9C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A14A624-0A84-486B-82C5-E8CF1D2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C9206D2-D3F3-4991-9844-6D673F5E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9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7E927A-F6C8-4C69-8409-B7A0274B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3E634D2-F9AD-4DA6-924A-BDD02BA4D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FE28EAA-8D65-4653-9FE6-D9DBAE7A2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DA09C9FC-6F61-4F51-8E91-54970A90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0EB1337-C0AA-493D-A04E-6673906F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E1F9D82-16E3-4C89-858B-ADFF1C06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5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164EF1-4D52-4558-B6AE-BF9C5257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859F289-49FC-4D45-94C0-F8906A7B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937894EF-48AA-4560-BADE-FD030BCF4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56F37B2F-9C92-4BB5-9681-C83D8385D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7EBB3E5-064E-4D6C-95C1-F329A7C7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783D68CA-5B8B-4E75-8705-945C8153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A4BFD0C-8D8A-41D4-8983-D27AAA0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BC7DB247-765B-418E-9807-FF27D2AE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49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AFA725-91D5-41A2-8496-8CDCC5C7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D2773E1-3E0C-4811-9D20-DF02E0E5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E01469D5-73F6-4A05-9AEB-44DB9C7B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EF9235E-FA1B-4CD3-AED9-59C8D1B3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1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3DA6694D-72A6-441F-BC7F-5F2701AB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7536C2A-EB16-49DF-A58F-7EA40E26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5662CE1C-0216-497F-8068-39E1165A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4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075BA1-3605-4971-86B6-A6F65D4C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A49EE37-E45C-4F75-BD3B-D2AE0966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EBBE182-5CB5-44D4-89FE-9E2BEEA4E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C7CC4C8-1801-4865-A906-48677DEA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282E9EF-752F-4589-9B77-755E8C38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2DF2AE4-BC51-42FB-9E14-B5E3C1FB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5255A3-A964-446A-A637-006FEA79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9B09B38-F81B-45D4-84B4-CF9441CDB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287B56E-80FF-4B3D-B9F4-F7E44F1D7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1FDF87E-37C7-4799-B0AF-BE764591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C4C143C-D4B9-472C-9B7D-820FFC1C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90A203F-0D1E-4FCF-82CD-94E170FF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7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10A0CD7C-CC99-4933-A689-1CEB5753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25237A3-4752-4451-B4B8-852F0FB3A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68D1082-E09A-4C74-8FB2-14B0FC6B1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7BB4-5557-4D4C-815A-5A9EC8339323}" type="datetimeFigureOut">
              <a:rPr lang="nl-NL" smtClean="0"/>
              <a:t>12-03-20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0047A2-9828-4AEE-8F58-C847E299F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5403896-E089-4ED8-960C-CA57C7C98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E169-EFED-4769-AE01-2C1AE3DA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time_continue=21&amp;v=IZPAGZKP24I&amp;feature=emb_log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 kan het volgende bevatten: lucht, buiten en natuur">
            <a:extLst>
              <a:ext uri="{FF2B5EF4-FFF2-40B4-BE49-F238E27FC236}">
                <a16:creationId xmlns:a16="http://schemas.microsoft.com/office/drawing/2014/main" xmlns="" id="{6157D93D-9C49-450C-9909-0D19CBD4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88" y="-1989662"/>
            <a:ext cx="12830175" cy="96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5D9C43-6F25-4E98-8A6B-BB23A9D7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026" y="248575"/>
            <a:ext cx="7317974" cy="1394164"/>
          </a:xfrm>
          <a:solidFill>
            <a:srgbClr val="C4C4C4">
              <a:alpha val="58039"/>
            </a:srgbClr>
          </a:solidFill>
        </p:spPr>
        <p:txBody>
          <a:bodyPr>
            <a:normAutofit/>
          </a:bodyPr>
          <a:lstStyle/>
          <a:p>
            <a:pPr algn="l"/>
            <a:r>
              <a:rPr lang="nl-NL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Boerderij aan de Dijk</a:t>
            </a:r>
            <a:br>
              <a:rPr lang="nl-NL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Annemiek Vlaming  </a:t>
            </a:r>
          </a:p>
        </p:txBody>
      </p:sp>
    </p:spTree>
    <p:extLst>
      <p:ext uri="{BB962C8B-B14F-4D97-AF65-F5344CB8AC3E}">
        <p14:creationId xmlns:p14="http://schemas.microsoft.com/office/powerpoint/2010/main" val="43929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Soja teelt 2019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692" y="1850047"/>
            <a:ext cx="54386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Kosten</a:t>
            </a:r>
          </a:p>
          <a:p>
            <a:pPr marL="0" indent="0">
              <a:buNone/>
            </a:pPr>
            <a:r>
              <a:rPr lang="nl-NL" sz="2000" dirty="0" smtClean="0"/>
              <a:t>Pacht				€1100 		 </a:t>
            </a:r>
            <a:br>
              <a:rPr lang="nl-NL" sz="2000" dirty="0" smtClean="0"/>
            </a:br>
            <a:r>
              <a:rPr lang="nl-NL" sz="2000" dirty="0" smtClean="0"/>
              <a:t>Zaad 				€2500 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Zaai en oogstkosten </a:t>
            </a:r>
            <a:r>
              <a:rPr lang="nl-NL" sz="2000" dirty="0"/>
              <a:t>	</a:t>
            </a:r>
            <a:r>
              <a:rPr lang="nl-NL" sz="2000" dirty="0" smtClean="0"/>
              <a:t>	€867</a:t>
            </a:r>
          </a:p>
          <a:p>
            <a:pPr marL="0" indent="0">
              <a:buNone/>
            </a:pPr>
            <a:r>
              <a:rPr lang="nl-NL" sz="2000" dirty="0" smtClean="0"/>
              <a:t>Wieden, Schoffelen, </a:t>
            </a:r>
            <a:br>
              <a:rPr lang="nl-NL" sz="2000" dirty="0" smtClean="0"/>
            </a:br>
            <a:r>
              <a:rPr lang="nl-NL" sz="2000" dirty="0" smtClean="0"/>
              <a:t>Ploegen, Land klaar maken 	€383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 smtClean="0"/>
              <a:t>Totaal 				€4850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87481" y="1831649"/>
            <a:ext cx="43107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Opbrengst 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Verkoop Soja 		</a:t>
            </a:r>
            <a:r>
              <a:rPr lang="nl-NL" dirty="0"/>
              <a:t>€4300 </a:t>
            </a:r>
            <a:endParaRPr lang="nl-NL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Totaal 			€4300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7323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Soja teelt </a:t>
            </a:r>
            <a:r>
              <a:rPr lang="nl-N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2020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Hoe kunnen we de soja teelt verbeteren? </a:t>
            </a:r>
          </a:p>
          <a:p>
            <a:r>
              <a:rPr lang="nl-NL" dirty="0" smtClean="0"/>
              <a:t>Goedkoper zaad </a:t>
            </a:r>
          </a:p>
          <a:p>
            <a:r>
              <a:rPr lang="nl-NL" dirty="0" smtClean="0"/>
              <a:t>Hogere prijs</a:t>
            </a:r>
          </a:p>
          <a:p>
            <a:r>
              <a:rPr lang="nl-NL" dirty="0" smtClean="0"/>
              <a:t>Financiële steun boeren 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6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6A1E8DB9-C062-4732-9461-25BB2514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3"/>
          <a:stretch/>
        </p:blipFill>
        <p:spPr>
          <a:xfrm>
            <a:off x="7831147" y="400050"/>
            <a:ext cx="3857625" cy="6057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392E2EF3-F760-4F6B-A655-FFC1F152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6527"/>
          <a:stretch/>
        </p:blipFill>
        <p:spPr>
          <a:xfrm>
            <a:off x="3870162" y="2009775"/>
            <a:ext cx="3699201" cy="44481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41DA8352-FC6A-4282-A59E-D590A28BF6CE}"/>
              </a:ext>
            </a:extLst>
          </p:cNvPr>
          <p:cNvSpPr txBox="1"/>
          <p:nvPr/>
        </p:nvSpPr>
        <p:spPr>
          <a:xfrm>
            <a:off x="619125" y="619125"/>
            <a:ext cx="3741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Kansen </a:t>
            </a:r>
          </a:p>
        </p:txBody>
      </p:sp>
    </p:spTree>
    <p:extLst>
      <p:ext uri="{BB962C8B-B14F-4D97-AF65-F5344CB8AC3E}">
        <p14:creationId xmlns:p14="http://schemas.microsoft.com/office/powerpoint/2010/main" val="364971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5445" y="346932"/>
            <a:ext cx="9732840" cy="1892704"/>
          </a:xfrm>
        </p:spPr>
        <p:txBody>
          <a:bodyPr>
            <a:noAutofit/>
          </a:bodyPr>
          <a:lstStyle/>
          <a:p>
            <a:pPr algn="ctr"/>
            <a:r>
              <a:rPr lang="nl-NL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Waardeer de boer </a:t>
            </a:r>
            <a:r>
              <a:rPr lang="nl-NL" sz="6600" b="1" dirty="0"/>
              <a:t/>
            </a:r>
            <a:br>
              <a:rPr lang="nl-NL" sz="6600" b="1" dirty="0"/>
            </a:br>
            <a:endParaRPr lang="nl-NL" sz="6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179" y="1641871"/>
            <a:ext cx="3599985" cy="35999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4" y="1634729"/>
            <a:ext cx="3600000" cy="36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70" y="1647303"/>
            <a:ext cx="38161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kan het volgende bevatten: 3 mensen, lachende mensen, bril en buiten">
            <a:extLst>
              <a:ext uri="{FF2B5EF4-FFF2-40B4-BE49-F238E27FC236}">
                <a16:creationId xmlns:a16="http://schemas.microsoft.com/office/drawing/2014/main" xmlns="" id="{FA7F431D-8E16-40B9-812A-0A0F142F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00" y="1447406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51236182-D655-4110-B205-D834FBF4C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r="13933" b="29861"/>
          <a:stretch/>
        </p:blipFill>
        <p:spPr>
          <a:xfrm>
            <a:off x="97303" y="1447406"/>
            <a:ext cx="3888000" cy="388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C9B47BCF-D190-4BC1-91F0-239157158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7" b="13999"/>
          <a:stretch/>
        </p:blipFill>
        <p:spPr>
          <a:xfrm>
            <a:off x="8206697" y="1447406"/>
            <a:ext cx="3888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fbeelding kan het volgende bevatten: een of meer mensen, buiten en natuur">
            <a:extLst>
              <a:ext uri="{FF2B5EF4-FFF2-40B4-BE49-F238E27FC236}">
                <a16:creationId xmlns:a16="http://schemas.microsoft.com/office/drawing/2014/main" xmlns="" id="{031F158E-4199-41E0-8892-B3DD77FF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" y="1447406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 kan het volgende bevatten: lucht, eten en buiten">
            <a:extLst>
              <a:ext uri="{FF2B5EF4-FFF2-40B4-BE49-F238E27FC236}">
                <a16:creationId xmlns:a16="http://schemas.microsoft.com/office/drawing/2014/main" xmlns="" id="{C63B40EF-CE71-44C8-8CFD-227C5EE2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58" y="1447406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 kan het volgende bevatten: buiten">
            <a:extLst>
              <a:ext uri="{FF2B5EF4-FFF2-40B4-BE49-F238E27FC236}">
                <a16:creationId xmlns:a16="http://schemas.microsoft.com/office/drawing/2014/main" xmlns="" id="{E69A6484-A12D-451A-B464-0AB849EC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00" y="1447406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 kan het volgende bevatten: plant, gras, bloem, boom, buiten en natuur">
            <a:extLst>
              <a:ext uri="{FF2B5EF4-FFF2-40B4-BE49-F238E27FC236}">
                <a16:creationId xmlns:a16="http://schemas.microsoft.com/office/drawing/2014/main" xmlns="" id="{7807724E-D6A2-405E-BF20-4C007776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998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 kan het volgende bevatten: fruit en eten">
            <a:extLst>
              <a:ext uri="{FF2B5EF4-FFF2-40B4-BE49-F238E27FC236}">
                <a16:creationId xmlns:a16="http://schemas.microsoft.com/office/drawing/2014/main" xmlns="" id="{053CC37B-3103-456A-A463-CDB8A7F95E3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2000" y="1484999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 kan het volgende bevatten: lucht en buiten">
            <a:extLst>
              <a:ext uri="{FF2B5EF4-FFF2-40B4-BE49-F238E27FC236}">
                <a16:creationId xmlns:a16="http://schemas.microsoft.com/office/drawing/2014/main" xmlns="" id="{582C2C9C-A55C-49B1-927F-F4B1E8B3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00" y="1484999"/>
            <a:ext cx="3888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2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211503-AA3A-47C1-8004-DEAA45F7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urier New"/>
                <a:cs typeface="Courier New"/>
              </a:rPr>
              <a:t>Flevo Verse Soja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1D86EF-7C35-48EE-B888-C497BC45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https://www.youtube.com/watch?time_continue=21&amp;v=IZPAGZKP24I&amp;feature=emb_logo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09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873" y="100599"/>
            <a:ext cx="5499062" cy="1325563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Soja teelt 2019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23" y="1609582"/>
            <a:ext cx="4800001" cy="35999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r="18027"/>
          <a:stretch/>
        </p:blipFill>
        <p:spPr>
          <a:xfrm>
            <a:off x="8257287" y="1647303"/>
            <a:ext cx="3934713" cy="35999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r="6220"/>
          <a:stretch/>
        </p:blipFill>
        <p:spPr>
          <a:xfrm>
            <a:off x="-465236" y="1641609"/>
            <a:ext cx="4501469" cy="35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94A992-09F7-442F-B46C-48D951B0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Idealen </a:t>
            </a:r>
            <a:r>
              <a:rPr lang="nl-NL" sz="6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nl-NL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 Euro’s </a:t>
            </a:r>
          </a:p>
        </p:txBody>
      </p:sp>
      <p:pic>
        <p:nvPicPr>
          <p:cNvPr id="5122" name="Picture 2" descr="Afbeelding kan het volgende bevatten: bloem, plant, lucht, buiten en natuur">
            <a:extLst>
              <a:ext uri="{FF2B5EF4-FFF2-40B4-BE49-F238E27FC236}">
                <a16:creationId xmlns:a16="http://schemas.microsoft.com/office/drawing/2014/main" xmlns="" id="{F54BA611-37C1-4658-AA8C-3CA6357B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49450"/>
            <a:ext cx="45434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835DD2C0-4663-4C06-B8A6-C7CF25DE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0"/>
          <a:stretch/>
        </p:blipFill>
        <p:spPr>
          <a:xfrm>
            <a:off x="6196013" y="1949675"/>
            <a:ext cx="4543426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BB8D34-C77A-4065-90AE-BAC4FB5C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Subsidie van Boerderij aan de Dijk </a:t>
            </a:r>
            <a:b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440448-FC61-4CAD-A8C9-E586788DB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Hectaresteun  					€9114,22</a:t>
            </a:r>
          </a:p>
          <a:p>
            <a:pPr marL="0" indent="0">
              <a:buNone/>
            </a:pPr>
            <a:r>
              <a:rPr lang="nl-NL" dirty="0"/>
              <a:t>Vergroeningspremie				€3929,42</a:t>
            </a:r>
          </a:p>
          <a:p>
            <a:pPr marL="0" indent="0">
              <a:buNone/>
            </a:pPr>
            <a:r>
              <a:rPr lang="nl-NL" dirty="0"/>
              <a:t>Jonge landbouwers premie 			€1098,26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Totaal 						€14.141,90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52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CAA5C2-3618-4622-BC27-D95532F8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Soja teelt 2019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4C13B34-D5CD-4394-B226-0E5D130E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hectare Soja </a:t>
            </a:r>
            <a:r>
              <a:rPr lang="nl-NL" b="1" dirty="0"/>
              <a:t>-</a:t>
            </a:r>
            <a:r>
              <a:rPr lang="nl-NL" dirty="0"/>
              <a:t>€550 </a:t>
            </a:r>
          </a:p>
          <a:p>
            <a:r>
              <a:rPr lang="nl-NL" dirty="0"/>
              <a:t>1 hectare biologische aardappels €10.000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10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10227</TotalTime>
  <Words>82</Words>
  <Application>Microsoft Macintosh PowerPoint</Application>
  <PresentationFormat>Aangepast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Boerderij aan de Dijk Annemiek Vlaming  </vt:lpstr>
      <vt:lpstr>PowerPoint-presentatie</vt:lpstr>
      <vt:lpstr>PowerPoint-presentatie</vt:lpstr>
      <vt:lpstr>PowerPoint-presentatie</vt:lpstr>
      <vt:lpstr>Flevo Verse Soja </vt:lpstr>
      <vt:lpstr>Soja teelt 2019 </vt:lpstr>
      <vt:lpstr>Idealen vs Euro’s </vt:lpstr>
      <vt:lpstr>Subsidie van Boerderij aan de Dijk  </vt:lpstr>
      <vt:lpstr>Soja teelt 2019 </vt:lpstr>
      <vt:lpstr>Soja teelt 2019 </vt:lpstr>
      <vt:lpstr>Soja teelt 2020  </vt:lpstr>
      <vt:lpstr>PowerPoint-presentatie</vt:lpstr>
      <vt:lpstr>Waardeer de boer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Boerderij aan de Dijk</dc:title>
  <dc:creator>Vlaming</dc:creator>
  <cp:lastModifiedBy>Annemiek Vlaming</cp:lastModifiedBy>
  <cp:revision>17</cp:revision>
  <dcterms:created xsi:type="dcterms:W3CDTF">2020-03-03T10:02:24Z</dcterms:created>
  <dcterms:modified xsi:type="dcterms:W3CDTF">2020-03-12T18:18:50Z</dcterms:modified>
</cp:coreProperties>
</file>