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5" r:id="rId1"/>
  </p:sldMasterIdLst>
  <p:notesMasterIdLst>
    <p:notesMasterId r:id="rId28"/>
  </p:notesMasterIdLst>
  <p:handoutMasterIdLst>
    <p:handoutMasterId r:id="rId29"/>
  </p:handoutMasterIdLst>
  <p:sldIdLst>
    <p:sldId id="829" r:id="rId2"/>
    <p:sldId id="830" r:id="rId3"/>
    <p:sldId id="831" r:id="rId4"/>
    <p:sldId id="833" r:id="rId5"/>
    <p:sldId id="701" r:id="rId6"/>
    <p:sldId id="832" r:id="rId7"/>
    <p:sldId id="682" r:id="rId8"/>
    <p:sldId id="721" r:id="rId9"/>
    <p:sldId id="660" r:id="rId10"/>
    <p:sldId id="938" r:id="rId11"/>
    <p:sldId id="939" r:id="rId12"/>
    <p:sldId id="934" r:id="rId13"/>
    <p:sldId id="940" r:id="rId14"/>
    <p:sldId id="714" r:id="rId15"/>
    <p:sldId id="665" r:id="rId16"/>
    <p:sldId id="646" r:id="rId17"/>
    <p:sldId id="693" r:id="rId18"/>
    <p:sldId id="735" r:id="rId19"/>
    <p:sldId id="935" r:id="rId20"/>
    <p:sldId id="679" r:id="rId21"/>
    <p:sldId id="723" r:id="rId22"/>
    <p:sldId id="823" r:id="rId23"/>
    <p:sldId id="943" r:id="rId24"/>
    <p:sldId id="539" r:id="rId25"/>
    <p:sldId id="942" r:id="rId26"/>
    <p:sldId id="945" r:id="rId27"/>
  </p:sldIdLst>
  <p:sldSz cx="9144000" cy="6858000" type="screen4x3"/>
  <p:notesSz cx="6858000" cy="9296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95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Stijl, gemiddeld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84E427A-3D55-4303-BF80-6455036E1DE7}" styleName="Stijl, thema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078" autoAdjust="0"/>
    <p:restoredTop sz="78261" autoAdjust="0"/>
  </p:normalViewPr>
  <p:slideViewPr>
    <p:cSldViewPr snapToGrid="0">
      <p:cViewPr varScale="1">
        <p:scale>
          <a:sx n="62" d="100"/>
          <a:sy n="62" d="100"/>
        </p:scale>
        <p:origin x="103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23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2F03C29D-6DA3-4AD1-BFD7-8DD431A4342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2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226B696-0962-4FCB-92A1-D34FDB233EC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2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CC2D7D-8A22-418A-ACC5-1DDD66021A1C}" type="datetimeFigureOut">
              <a:rPr lang="nl-NL" smtClean="0"/>
              <a:t>11-3-2020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2CC1ABD-97F5-40EA-AAD1-B13E2D56CDE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6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46C6A81-137C-4107-9C0B-2A689058168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829676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2903CC-9C55-4932-B67F-35B765CBC13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403652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1" y="1"/>
            <a:ext cx="2971799" cy="46643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3" y="1"/>
            <a:ext cx="2971799" cy="46643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3382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1" y="4473894"/>
            <a:ext cx="5486399" cy="366045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1" y="8829967"/>
            <a:ext cx="2971799" cy="46643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3" y="8829967"/>
            <a:ext cx="2971799" cy="46643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7078643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Shape 570"/>
          <p:cNvSpPr>
            <a:spLocks noGrp="1" noRot="1" noChangeAspect="1"/>
          </p:cNvSpPr>
          <p:nvPr>
            <p:ph type="sldImg" idx="2"/>
          </p:nvPr>
        </p:nvSpPr>
        <p:spPr>
          <a:xfrm>
            <a:off x="13382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71" name="Shape 571"/>
          <p:cNvSpPr txBox="1">
            <a:spLocks noGrp="1"/>
          </p:cNvSpPr>
          <p:nvPr>
            <p:ph type="body" idx="1"/>
          </p:nvPr>
        </p:nvSpPr>
        <p:spPr>
          <a:xfrm>
            <a:off x="685801" y="4473894"/>
            <a:ext cx="5486399" cy="366045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endParaRPr lang="nl-NL" sz="1200" b="0" i="0" u="none" strike="noStrike" kern="1200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endParaRPr lang="nl-NL" sz="1200" b="0" i="0" u="none" strike="noStrike" kern="1200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2" name="Shape 572"/>
          <p:cNvSpPr txBox="1">
            <a:spLocks noGrp="1"/>
          </p:cNvSpPr>
          <p:nvPr>
            <p:ph type="sldNum" idx="12"/>
          </p:nvPr>
        </p:nvSpPr>
        <p:spPr>
          <a:xfrm>
            <a:off x="3884613" y="8829967"/>
            <a:ext cx="2971799" cy="46643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74447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38263" y="1162050"/>
            <a:ext cx="4181475" cy="31369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56623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38263" y="1162050"/>
            <a:ext cx="4181475" cy="31369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37543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38263" y="1162050"/>
            <a:ext cx="4181475" cy="31369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79171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3382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1" y="4473894"/>
            <a:ext cx="5486399" cy="366045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lang="nl-NL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3884613" y="8829967"/>
            <a:ext cx="2971799" cy="46643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25435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Shape 570"/>
          <p:cNvSpPr>
            <a:spLocks noGrp="1" noRot="1" noChangeAspect="1"/>
          </p:cNvSpPr>
          <p:nvPr>
            <p:ph type="sldImg" idx="2"/>
          </p:nvPr>
        </p:nvSpPr>
        <p:spPr>
          <a:xfrm>
            <a:off x="13382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71" name="Shape 571"/>
          <p:cNvSpPr txBox="1">
            <a:spLocks noGrp="1"/>
          </p:cNvSpPr>
          <p:nvPr>
            <p:ph type="body" idx="1"/>
          </p:nvPr>
        </p:nvSpPr>
        <p:spPr>
          <a:xfrm>
            <a:off x="685801" y="4473894"/>
            <a:ext cx="5486399" cy="366045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endParaRPr lang="nl-NL" sz="1200" b="0" i="0" u="none" strike="noStrike" kern="1200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endParaRPr lang="nl-NL" sz="1200" b="0" i="0" u="none" strike="noStrike" kern="1200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2" name="Shape 572"/>
          <p:cNvSpPr txBox="1">
            <a:spLocks noGrp="1"/>
          </p:cNvSpPr>
          <p:nvPr>
            <p:ph type="sldNum" idx="12"/>
          </p:nvPr>
        </p:nvSpPr>
        <p:spPr>
          <a:xfrm>
            <a:off x="3884613" y="8829967"/>
            <a:ext cx="2971799" cy="46643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03924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Shape 570"/>
          <p:cNvSpPr>
            <a:spLocks noGrp="1" noRot="1" noChangeAspect="1"/>
          </p:cNvSpPr>
          <p:nvPr>
            <p:ph type="sldImg" idx="2"/>
          </p:nvPr>
        </p:nvSpPr>
        <p:spPr>
          <a:xfrm>
            <a:off x="13382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71" name="Shape 571"/>
          <p:cNvSpPr txBox="1">
            <a:spLocks noGrp="1"/>
          </p:cNvSpPr>
          <p:nvPr>
            <p:ph type="body" idx="1"/>
          </p:nvPr>
        </p:nvSpPr>
        <p:spPr>
          <a:xfrm>
            <a:off x="685801" y="4473894"/>
            <a:ext cx="5486399" cy="366045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endParaRPr lang="nl-NL" sz="1200" b="0" i="0" u="none" strike="noStrike" kern="1200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2" name="Shape 572"/>
          <p:cNvSpPr txBox="1">
            <a:spLocks noGrp="1"/>
          </p:cNvSpPr>
          <p:nvPr>
            <p:ph type="sldNum" idx="12"/>
          </p:nvPr>
        </p:nvSpPr>
        <p:spPr>
          <a:xfrm>
            <a:off x="3884613" y="8829967"/>
            <a:ext cx="2971799" cy="46643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02802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3382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473892"/>
            <a:ext cx="5486399" cy="366045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3884612" y="8829967"/>
            <a:ext cx="2971799" cy="46643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01206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Shape 570"/>
          <p:cNvSpPr>
            <a:spLocks noGrp="1" noRot="1" noChangeAspect="1"/>
          </p:cNvSpPr>
          <p:nvPr>
            <p:ph type="sldImg" idx="2"/>
          </p:nvPr>
        </p:nvSpPr>
        <p:spPr>
          <a:xfrm>
            <a:off x="13382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71" name="Shape 571"/>
          <p:cNvSpPr txBox="1">
            <a:spLocks noGrp="1"/>
          </p:cNvSpPr>
          <p:nvPr>
            <p:ph type="body" idx="1"/>
          </p:nvPr>
        </p:nvSpPr>
        <p:spPr>
          <a:xfrm>
            <a:off x="685801" y="4473894"/>
            <a:ext cx="5486399" cy="366045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endParaRPr lang="nl-NL" sz="1200" b="0" i="0" u="none" strike="noStrike" kern="1200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2" name="Shape 572"/>
          <p:cNvSpPr txBox="1">
            <a:spLocks noGrp="1"/>
          </p:cNvSpPr>
          <p:nvPr>
            <p:ph type="sldNum" idx="12"/>
          </p:nvPr>
        </p:nvSpPr>
        <p:spPr>
          <a:xfrm>
            <a:off x="3884613" y="8829967"/>
            <a:ext cx="2971799" cy="46643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55711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3382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473892"/>
            <a:ext cx="5486399" cy="366045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3884612" y="8829967"/>
            <a:ext cx="2971799" cy="46643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46514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38263" y="1162050"/>
            <a:ext cx="4181475" cy="31369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4390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Shape 570"/>
          <p:cNvSpPr>
            <a:spLocks noGrp="1" noRot="1" noChangeAspect="1"/>
          </p:cNvSpPr>
          <p:nvPr>
            <p:ph type="sldImg" idx="2"/>
          </p:nvPr>
        </p:nvSpPr>
        <p:spPr>
          <a:xfrm>
            <a:off x="13382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71" name="Shape 571"/>
          <p:cNvSpPr txBox="1">
            <a:spLocks noGrp="1"/>
          </p:cNvSpPr>
          <p:nvPr>
            <p:ph type="body" idx="1"/>
          </p:nvPr>
        </p:nvSpPr>
        <p:spPr>
          <a:xfrm>
            <a:off x="685801" y="4473894"/>
            <a:ext cx="5486399" cy="366045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endParaRPr lang="nl-NL" sz="1200" b="0" i="0" u="none" strike="noStrike" kern="1200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endParaRPr lang="nl-NL" sz="1200" b="0" i="0" u="none" strike="noStrike" kern="1200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2" name="Shape 572"/>
          <p:cNvSpPr txBox="1">
            <a:spLocks noGrp="1"/>
          </p:cNvSpPr>
          <p:nvPr>
            <p:ph type="sldNum" idx="12"/>
          </p:nvPr>
        </p:nvSpPr>
        <p:spPr>
          <a:xfrm>
            <a:off x="3884613" y="8829967"/>
            <a:ext cx="2971799" cy="46643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8248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Shape 570"/>
          <p:cNvSpPr>
            <a:spLocks noGrp="1" noRot="1" noChangeAspect="1"/>
          </p:cNvSpPr>
          <p:nvPr>
            <p:ph type="sldImg" idx="2"/>
          </p:nvPr>
        </p:nvSpPr>
        <p:spPr>
          <a:xfrm>
            <a:off x="13382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71" name="Shape 571"/>
          <p:cNvSpPr txBox="1">
            <a:spLocks noGrp="1"/>
          </p:cNvSpPr>
          <p:nvPr>
            <p:ph type="body" idx="1"/>
          </p:nvPr>
        </p:nvSpPr>
        <p:spPr>
          <a:xfrm>
            <a:off x="685801" y="4473894"/>
            <a:ext cx="5486399" cy="366045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endParaRPr lang="nl-NL" sz="1200" b="0" i="0" u="none" strike="noStrike" kern="1200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2" name="Shape 572"/>
          <p:cNvSpPr txBox="1">
            <a:spLocks noGrp="1"/>
          </p:cNvSpPr>
          <p:nvPr>
            <p:ph type="sldNum" idx="12"/>
          </p:nvPr>
        </p:nvSpPr>
        <p:spPr>
          <a:xfrm>
            <a:off x="3884613" y="8829967"/>
            <a:ext cx="2971799" cy="46643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61461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E310A-75B2-49A9-BD9C-BBF07673F98A}" type="slidenum">
              <a:rPr lang="nl-NL" smtClean="0"/>
              <a:pPr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05245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Shape 570"/>
          <p:cNvSpPr>
            <a:spLocks noGrp="1" noRot="1" noChangeAspect="1"/>
          </p:cNvSpPr>
          <p:nvPr>
            <p:ph type="sldImg" idx="2"/>
          </p:nvPr>
        </p:nvSpPr>
        <p:spPr>
          <a:xfrm>
            <a:off x="13382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71" name="Shape 571"/>
          <p:cNvSpPr txBox="1">
            <a:spLocks noGrp="1"/>
          </p:cNvSpPr>
          <p:nvPr>
            <p:ph type="body" idx="1"/>
          </p:nvPr>
        </p:nvSpPr>
        <p:spPr>
          <a:xfrm>
            <a:off x="685801" y="4473894"/>
            <a:ext cx="5486399" cy="366045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endParaRPr lang="nl-NL" sz="1200" b="0" i="0" u="none" strike="noStrike" kern="1200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2" name="Shape 572"/>
          <p:cNvSpPr txBox="1">
            <a:spLocks noGrp="1"/>
          </p:cNvSpPr>
          <p:nvPr>
            <p:ph type="sldNum" idx="12"/>
          </p:nvPr>
        </p:nvSpPr>
        <p:spPr>
          <a:xfrm>
            <a:off x="3884613" y="8829967"/>
            <a:ext cx="2971799" cy="46643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48527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382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E310A-75B2-49A9-BD9C-BBF07673F98A}" type="slidenum">
              <a:rPr lang="nl-NL" smtClean="0"/>
              <a:pPr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1859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Shape 570"/>
          <p:cNvSpPr>
            <a:spLocks noGrp="1" noRot="1" noChangeAspect="1"/>
          </p:cNvSpPr>
          <p:nvPr>
            <p:ph type="sldImg" idx="2"/>
          </p:nvPr>
        </p:nvSpPr>
        <p:spPr>
          <a:xfrm>
            <a:off x="13382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71" name="Shape 571"/>
          <p:cNvSpPr txBox="1">
            <a:spLocks noGrp="1"/>
          </p:cNvSpPr>
          <p:nvPr>
            <p:ph type="body" idx="1"/>
          </p:nvPr>
        </p:nvSpPr>
        <p:spPr>
          <a:xfrm>
            <a:off x="685801" y="4473894"/>
            <a:ext cx="5486399" cy="366045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endParaRPr lang="nl-NL" sz="1200" b="0" i="0" u="none" strike="noStrike" kern="1200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endParaRPr lang="nl-NL" sz="1200" b="0" i="0" u="none" strike="noStrike" kern="1200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2" name="Shape 572"/>
          <p:cNvSpPr txBox="1">
            <a:spLocks noGrp="1"/>
          </p:cNvSpPr>
          <p:nvPr>
            <p:ph type="sldNum" idx="12"/>
          </p:nvPr>
        </p:nvSpPr>
        <p:spPr>
          <a:xfrm>
            <a:off x="3884613" y="8829967"/>
            <a:ext cx="2971799" cy="46643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47143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Shape 570"/>
          <p:cNvSpPr>
            <a:spLocks noGrp="1" noRot="1" noChangeAspect="1"/>
          </p:cNvSpPr>
          <p:nvPr>
            <p:ph type="sldImg" idx="2"/>
          </p:nvPr>
        </p:nvSpPr>
        <p:spPr>
          <a:xfrm>
            <a:off x="13382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71" name="Shape 571"/>
          <p:cNvSpPr txBox="1">
            <a:spLocks noGrp="1"/>
          </p:cNvSpPr>
          <p:nvPr>
            <p:ph type="body" idx="1"/>
          </p:nvPr>
        </p:nvSpPr>
        <p:spPr>
          <a:xfrm>
            <a:off x="685801" y="4473894"/>
            <a:ext cx="5486399" cy="366045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endParaRPr lang="nl-NL" sz="1200" b="0" i="0" u="none" strike="noStrike" kern="1200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endParaRPr lang="nl-NL" sz="1200" b="0" i="0" u="none" strike="noStrike" kern="1200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2" name="Shape 572"/>
          <p:cNvSpPr txBox="1">
            <a:spLocks noGrp="1"/>
          </p:cNvSpPr>
          <p:nvPr>
            <p:ph type="sldNum" idx="12"/>
          </p:nvPr>
        </p:nvSpPr>
        <p:spPr>
          <a:xfrm>
            <a:off x="3884613" y="8829967"/>
            <a:ext cx="2971799" cy="46643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13882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Shape 570"/>
          <p:cNvSpPr>
            <a:spLocks noGrp="1" noRot="1" noChangeAspect="1"/>
          </p:cNvSpPr>
          <p:nvPr>
            <p:ph type="sldImg" idx="2"/>
          </p:nvPr>
        </p:nvSpPr>
        <p:spPr>
          <a:xfrm>
            <a:off x="13382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71" name="Shape 571"/>
          <p:cNvSpPr txBox="1">
            <a:spLocks noGrp="1"/>
          </p:cNvSpPr>
          <p:nvPr>
            <p:ph type="body" idx="1"/>
          </p:nvPr>
        </p:nvSpPr>
        <p:spPr>
          <a:xfrm>
            <a:off x="685801" y="4473894"/>
            <a:ext cx="5486399" cy="366045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endParaRPr lang="nl-NL" sz="1200" b="0" i="0" u="none" strike="noStrike" kern="1200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endParaRPr lang="nl-NL" sz="1200" b="0" i="0" u="none" strike="noStrike" kern="1200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2" name="Shape 572"/>
          <p:cNvSpPr txBox="1">
            <a:spLocks noGrp="1"/>
          </p:cNvSpPr>
          <p:nvPr>
            <p:ph type="sldNum" idx="12"/>
          </p:nvPr>
        </p:nvSpPr>
        <p:spPr>
          <a:xfrm>
            <a:off x="3884613" y="8829967"/>
            <a:ext cx="2971799" cy="46643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40764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Shape 570"/>
          <p:cNvSpPr>
            <a:spLocks noGrp="1" noRot="1" noChangeAspect="1"/>
          </p:cNvSpPr>
          <p:nvPr>
            <p:ph type="sldImg" idx="2"/>
          </p:nvPr>
        </p:nvSpPr>
        <p:spPr>
          <a:xfrm>
            <a:off x="13382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71" name="Shape 571"/>
          <p:cNvSpPr txBox="1">
            <a:spLocks noGrp="1"/>
          </p:cNvSpPr>
          <p:nvPr>
            <p:ph type="body" idx="1"/>
          </p:nvPr>
        </p:nvSpPr>
        <p:spPr>
          <a:xfrm>
            <a:off x="685801" y="4473894"/>
            <a:ext cx="5486399" cy="366045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endParaRPr lang="nl-NL" sz="1200" b="0" i="0" u="none" strike="noStrike" kern="1200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endParaRPr lang="nl-NL" sz="1200" b="0" i="0" u="none" strike="noStrike" kern="1200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2" name="Shape 572"/>
          <p:cNvSpPr txBox="1">
            <a:spLocks noGrp="1"/>
          </p:cNvSpPr>
          <p:nvPr>
            <p:ph type="sldNum" idx="12"/>
          </p:nvPr>
        </p:nvSpPr>
        <p:spPr>
          <a:xfrm>
            <a:off x="3884613" y="8829967"/>
            <a:ext cx="2971799" cy="46643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54877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382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E310A-75B2-49A9-BD9C-BBF07673F98A}" type="slidenum">
              <a:rPr lang="nl-NL" smtClean="0"/>
              <a:pPr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12913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338263" y="1162050"/>
            <a:ext cx="4181475" cy="31369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35779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Shape 570"/>
          <p:cNvSpPr>
            <a:spLocks noGrp="1" noRot="1" noChangeAspect="1"/>
          </p:cNvSpPr>
          <p:nvPr>
            <p:ph type="sldImg" idx="2"/>
          </p:nvPr>
        </p:nvSpPr>
        <p:spPr>
          <a:xfrm>
            <a:off x="13382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71" name="Shape 571"/>
          <p:cNvSpPr txBox="1">
            <a:spLocks noGrp="1"/>
          </p:cNvSpPr>
          <p:nvPr>
            <p:ph type="body" idx="1"/>
          </p:nvPr>
        </p:nvSpPr>
        <p:spPr>
          <a:xfrm>
            <a:off x="685801" y="4473894"/>
            <a:ext cx="5486399" cy="366045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endParaRPr lang="nl-NL" sz="1200" b="0" i="0" u="none" strike="noStrike" kern="1200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2" name="Shape 572"/>
          <p:cNvSpPr txBox="1">
            <a:spLocks noGrp="1"/>
          </p:cNvSpPr>
          <p:nvPr>
            <p:ph type="sldNum" idx="12"/>
          </p:nvPr>
        </p:nvSpPr>
        <p:spPr>
          <a:xfrm>
            <a:off x="3884613" y="8829967"/>
            <a:ext cx="2971799" cy="46643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0447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6853739" y="649283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lang="en-US" sz="1200" b="0" i="0" u="none" strike="noStrike" cap="none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6853739" y="649283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Shape 50"/>
          <p:cNvSpPr txBox="1">
            <a:spLocks noGrp="1"/>
          </p:cNvSpPr>
          <p:nvPr>
            <p:ph type="ftr" idx="11"/>
          </p:nvPr>
        </p:nvSpPr>
        <p:spPr>
          <a:xfrm>
            <a:off x="3028950" y="6492830"/>
            <a:ext cx="30860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9628"/>
              </a:buClr>
              <a:buFont typeface="Calibri"/>
              <a:buNone/>
              <a:defRPr sz="1200" b="0" i="0" u="none" strike="noStrike" cap="none">
                <a:solidFill>
                  <a:srgbClr val="7F962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xfrm>
            <a:off x="6853739" y="649283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xfrm>
            <a:off x="3028950" y="6492830"/>
            <a:ext cx="30860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9628"/>
              </a:buClr>
              <a:buFont typeface="Calibri"/>
              <a:buNone/>
              <a:defRPr sz="1200" b="0" i="0" u="none" strike="noStrike" cap="none">
                <a:solidFill>
                  <a:srgbClr val="7F962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57" name="Shape 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44433" y="1983543"/>
            <a:ext cx="3655128" cy="2525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dia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20000" y="188640"/>
            <a:ext cx="1224000" cy="1224136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E575FA62-476F-4902-9EEB-CD50786C58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9995" y="68538"/>
            <a:ext cx="1700450" cy="346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691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98384" y="1440000"/>
            <a:ext cx="7092000" cy="50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48000" y="1692000"/>
            <a:ext cx="7092000" cy="4320000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3pPr>
              <a:spcAft>
                <a:spcPts val="1000"/>
              </a:spcAft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BC77A-1611-4D19-9B3D-2AB630908CDC}" type="datetimeFigureOut">
              <a:rPr lang="nl-NL" smtClean="0"/>
              <a:pPr/>
              <a:t>11-3-2020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4B26C-0404-47CE-B958-F58191C9C013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8557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1588" y="1588"/>
            <a:ext cx="1587" cy="15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628650" y="365127"/>
            <a:ext cx="7886700" cy="74999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25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25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50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50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028950" y="6492830"/>
            <a:ext cx="30860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9628"/>
              </a:buClr>
              <a:buFont typeface="Calibri"/>
              <a:buNone/>
              <a:defRPr sz="1200" b="0" i="0" u="none" strike="noStrike" cap="none">
                <a:solidFill>
                  <a:srgbClr val="7F962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6853739" y="649283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3" r:id="rId2"/>
    <p:sldLayoutId id="2147483654" r:id="rId3"/>
    <p:sldLayoutId id="2147483658" r:id="rId4"/>
    <p:sldLayoutId id="2147483659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g"/><Relationship Id="rId5" Type="http://schemas.openxmlformats.org/officeDocument/2006/relationships/image" Target="../media/image27.jpeg"/><Relationship Id="rId4" Type="http://schemas.openxmlformats.org/officeDocument/2006/relationships/hyperlink" Target="https://www.google.nl/url?sa=i&amp;rct=j&amp;q=&amp;esrc=s&amp;source=images&amp;cd=&amp;cad=rja&amp;uact=8&amp;ved=2ahUKEwjEmJO2vYPgAhURKlAKHWV6AVgQjRx6BAgBEAU&amp;url=https%3A%2F%2Fwww.telegraph.co.uk%2Ffood-and-drink%2Ffeatures%2Fmock-meat-the-rise-of-the-vegetarian-butcher%2F&amp;psig=AOvVaw2ckjWoX_xWiLJeWLWsIzuZ&amp;ust=1548318323523262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970E596C-F28D-45D7-9DF8-6EE1EA19B9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449" y="239718"/>
            <a:ext cx="2924337" cy="6645229"/>
          </a:xfrm>
          <a:prstGeom prst="rect">
            <a:avLst/>
          </a:prstGeom>
        </p:spPr>
      </p:pic>
      <p:pic>
        <p:nvPicPr>
          <p:cNvPr id="9" name="Picture 4" descr="http://boeklog.info/pics/Gerda_The-Magazine.jpg">
            <a:extLst>
              <a:ext uri="{FF2B5EF4-FFF2-40B4-BE49-F238E27FC236}">
                <a16:creationId xmlns:a16="http://schemas.microsoft.com/office/drawing/2014/main" id="{EF0918EE-8679-4A77-9E1C-14B1628A7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1" y="239719"/>
            <a:ext cx="5335584" cy="6645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6FB36C92-4C02-43C5-A36F-327240DA9F0B}"/>
              </a:ext>
            </a:extLst>
          </p:cNvPr>
          <p:cNvSpPr txBox="1">
            <a:spLocks/>
          </p:cNvSpPr>
          <p:nvPr/>
        </p:nvSpPr>
        <p:spPr>
          <a:xfrm>
            <a:off x="4862960" y="6264601"/>
            <a:ext cx="4527619" cy="7775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/>
              <a:t>Min. LNV, Nota </a:t>
            </a:r>
            <a:r>
              <a:rPr lang="en-US" sz="1400" dirty="0" err="1"/>
              <a:t>Duurzaam</a:t>
            </a:r>
            <a:r>
              <a:rPr lang="en-US" sz="1400" dirty="0"/>
              <a:t> </a:t>
            </a:r>
            <a:r>
              <a:rPr lang="en-US" sz="1400" dirty="0" err="1"/>
              <a:t>Voedsel</a:t>
            </a:r>
            <a:r>
              <a:rPr lang="en-US" sz="1400" dirty="0"/>
              <a:t>, </a:t>
            </a:r>
            <a:r>
              <a:rPr lang="nl-NL" sz="1400" dirty="0"/>
              <a:t>juni 2008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9BD16761-776E-482C-82FD-E45C874E9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06" y="5105197"/>
            <a:ext cx="8892480" cy="86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0303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16AE5761-0CF3-479F-AA04-A4062D63F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9663" y="212771"/>
            <a:ext cx="2924337" cy="6645229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0D494E0D-49D9-4571-80D3-4730D8FBF9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067" y="72904"/>
            <a:ext cx="6090801" cy="6153235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8CDCC5B3-4B33-4D99-BD32-5F910EE78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4067" y="626596"/>
            <a:ext cx="9144000" cy="573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82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16AE5761-0CF3-479F-AA04-A4062D63F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9663" y="212771"/>
            <a:ext cx="2924337" cy="6645229"/>
          </a:xfrm>
          <a:prstGeom prst="rect">
            <a:avLst/>
          </a:prstGeom>
        </p:spPr>
      </p:pic>
      <p:sp>
        <p:nvSpPr>
          <p:cNvPr id="2" name="Tijdelijke aanduiding voor dianumm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Afbeelding 11" descr="Afbeelding met persoon, gebouw, buiten, grond&#10;&#10;Automatisch gegenereerde beschrijving">
            <a:extLst>
              <a:ext uri="{FF2B5EF4-FFF2-40B4-BE49-F238E27FC236}">
                <a16:creationId xmlns:a16="http://schemas.microsoft.com/office/drawing/2014/main" id="{0F7C8C11-5913-4121-866F-416DC721A46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9416"/>
            <a:ext cx="9159238" cy="5495542"/>
          </a:xfrm>
          <a:prstGeom prst="rect">
            <a:avLst/>
          </a:prstGeom>
        </p:spPr>
      </p:pic>
      <p:grpSp>
        <p:nvGrpSpPr>
          <p:cNvPr id="10" name="Groep 9">
            <a:extLst>
              <a:ext uri="{FF2B5EF4-FFF2-40B4-BE49-F238E27FC236}">
                <a16:creationId xmlns:a16="http://schemas.microsoft.com/office/drawing/2014/main" id="{309E0CA6-7322-4099-90AE-CA6F652359D4}"/>
              </a:ext>
            </a:extLst>
          </p:cNvPr>
          <p:cNvGrpSpPr/>
          <p:nvPr/>
        </p:nvGrpSpPr>
        <p:grpSpPr>
          <a:xfrm>
            <a:off x="0" y="972915"/>
            <a:ext cx="9144000" cy="5332416"/>
            <a:chOff x="0" y="429160"/>
            <a:chExt cx="9144000" cy="5332416"/>
          </a:xfrm>
        </p:grpSpPr>
        <p:pic>
          <p:nvPicPr>
            <p:cNvPr id="6" name="Afbeelding 5">
              <a:extLst>
                <a:ext uri="{FF2B5EF4-FFF2-40B4-BE49-F238E27FC236}">
                  <a16:creationId xmlns:a16="http://schemas.microsoft.com/office/drawing/2014/main" id="{3DE2E721-A68B-4D83-AB47-60462696F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429160"/>
              <a:ext cx="9144000" cy="5332416"/>
            </a:xfrm>
            <a:prstGeom prst="rect">
              <a:avLst/>
            </a:prstGeom>
          </p:spPr>
        </p:pic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EF911091-188C-44EB-BF39-109549A9B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544921"/>
              <a:ext cx="9107867" cy="31003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6679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DE66B58B-7B8C-40FE-86B1-4FF47E9BF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9663" y="212771"/>
            <a:ext cx="2924337" cy="6645229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53C4D531-8FBF-4DA7-AC61-F9B621C0F7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0023" y="945955"/>
            <a:ext cx="3600849" cy="448459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F44C555-9F2C-4716-A0CC-5B9A8AEFFC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9143999" cy="616521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2C56E60-3C5E-48C0-989F-859DC69992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3128" y="2794571"/>
            <a:ext cx="9308233" cy="334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203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651530E4-DD08-4536-9F76-D9AA9A1EB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9663" y="212771"/>
            <a:ext cx="2924337" cy="664522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9E637BDE-4B26-45DE-91D1-809C0AC66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28" y="86775"/>
            <a:ext cx="8324693" cy="582527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53C4D531-8FBF-4DA7-AC61-F9B621C0F7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5474" y="0"/>
            <a:ext cx="4817371" cy="5999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112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BA6D81F3-9C26-4F1B-9CBC-D62748DA71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9663" y="212726"/>
            <a:ext cx="2924337" cy="6645229"/>
          </a:xfrm>
          <a:prstGeom prst="rect">
            <a:avLst/>
          </a:prstGeom>
        </p:spPr>
      </p:pic>
      <p:pic>
        <p:nvPicPr>
          <p:cNvPr id="7" name="Afbeelding 6" descr="Afbeelding met teken, groen, zitten, voedsel&#10;&#10;Automatisch gegenereerde beschrijving">
            <a:extLst>
              <a:ext uri="{FF2B5EF4-FFF2-40B4-BE49-F238E27FC236}">
                <a16:creationId xmlns:a16="http://schemas.microsoft.com/office/drawing/2014/main" id="{D499C2B4-44E8-4053-86D7-6D01D1F5CC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099995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871E2172-E5AE-4FBE-BEA5-4FA51CB9A533}"/>
              </a:ext>
            </a:extLst>
          </p:cNvPr>
          <p:cNvSpPr txBox="1">
            <a:spLocks/>
          </p:cNvSpPr>
          <p:nvPr/>
        </p:nvSpPr>
        <p:spPr>
          <a:xfrm>
            <a:off x="-325965" y="6104069"/>
            <a:ext cx="9377497" cy="7775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nl-NL" sz="1400" dirty="0"/>
              <a:t>Volkskrant.nl 10 maart 2020</a:t>
            </a:r>
          </a:p>
        </p:txBody>
      </p:sp>
    </p:spTree>
    <p:extLst>
      <p:ext uri="{BB962C8B-B14F-4D97-AF65-F5344CB8AC3E}">
        <p14:creationId xmlns:p14="http://schemas.microsoft.com/office/powerpoint/2010/main" val="27804030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658DF443-9B39-48CF-A4A3-8AC7E4401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449" y="239718"/>
            <a:ext cx="2924337" cy="6645229"/>
          </a:xfrm>
          <a:prstGeom prst="rect">
            <a:avLst/>
          </a:prstGeom>
        </p:spPr>
      </p:pic>
      <p:sp>
        <p:nvSpPr>
          <p:cNvPr id="11" name="Shape 69">
            <a:extLst>
              <a:ext uri="{FF2B5EF4-FFF2-40B4-BE49-F238E27FC236}">
                <a16:creationId xmlns:a16="http://schemas.microsoft.com/office/drawing/2014/main" id="{D9F8ECC0-8BA9-451B-BE75-801BC73280E2}"/>
              </a:ext>
            </a:extLst>
          </p:cNvPr>
          <p:cNvSpPr txBox="1"/>
          <p:nvPr/>
        </p:nvSpPr>
        <p:spPr>
          <a:xfrm>
            <a:off x="3379734" y="6263369"/>
            <a:ext cx="9109918" cy="749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7F9528"/>
              </a:buClr>
              <a:buSzPts val="900"/>
            </a:pPr>
            <a:r>
              <a:rPr lang="en-US" sz="1800" dirty="0">
                <a:solidFill>
                  <a:srgbClr val="7F9528"/>
                </a:solidFill>
                <a:latin typeface="Calibri"/>
                <a:ea typeface="Calibri"/>
                <a:cs typeface="Calibri"/>
                <a:sym typeface="Calibri"/>
              </a:rPr>
              <a:t>Foodnavigator.com</a:t>
            </a:r>
            <a:endParaRPr sz="1800" i="1" u="none" strike="noStrike" cap="none" dirty="0">
              <a:solidFill>
                <a:srgbClr val="7F952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F1FB31D-8B37-42D6-91A7-6309FA4D69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7069" y="-71594"/>
            <a:ext cx="9144000" cy="633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5406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78F3C337-6C3C-4047-8A3F-2E17B13C2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449" y="239718"/>
            <a:ext cx="2924337" cy="6645229"/>
          </a:xfrm>
          <a:prstGeom prst="rect">
            <a:avLst/>
          </a:prstGeom>
        </p:spPr>
      </p:pic>
      <p:pic>
        <p:nvPicPr>
          <p:cNvPr id="2050" name="Picture 2" descr="Afbeeldingsresultaat voor vegetarian butcher">
            <a:hlinkClick r:id="rId4"/>
            <a:extLst>
              <a:ext uri="{FF2B5EF4-FFF2-40B4-BE49-F238E27FC236}">
                <a16:creationId xmlns:a16="http://schemas.microsoft.com/office/drawing/2014/main" id="{01C13ACE-8048-4855-8DB6-2A1D5210A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259738" cy="576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ep 5">
            <a:extLst>
              <a:ext uri="{FF2B5EF4-FFF2-40B4-BE49-F238E27FC236}">
                <a16:creationId xmlns:a16="http://schemas.microsoft.com/office/drawing/2014/main" id="{555E138C-236E-4C28-8A83-2BAD228E5CD9}"/>
              </a:ext>
            </a:extLst>
          </p:cNvPr>
          <p:cNvGrpSpPr/>
          <p:nvPr/>
        </p:nvGrpSpPr>
        <p:grpSpPr>
          <a:xfrm>
            <a:off x="18045" y="4116811"/>
            <a:ext cx="9113598" cy="1857357"/>
            <a:chOff x="30402" y="4116811"/>
            <a:chExt cx="9113598" cy="1857357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9B1246AC-3C7C-4A3C-BA80-549D530D43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402" y="4116811"/>
              <a:ext cx="4926844" cy="1832644"/>
            </a:xfrm>
            <a:prstGeom prst="rect">
              <a:avLst/>
            </a:prstGeom>
          </p:spPr>
        </p:pic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779C4084-8B3C-4BBB-85AA-0018FCDB4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57246" y="4117655"/>
              <a:ext cx="4186754" cy="1856513"/>
            </a:xfrm>
            <a:prstGeom prst="rect">
              <a:avLst/>
            </a:prstGeom>
          </p:spPr>
        </p:pic>
      </p:grpSp>
      <p:sp>
        <p:nvSpPr>
          <p:cNvPr id="8" name="Shape 69">
            <a:extLst>
              <a:ext uri="{FF2B5EF4-FFF2-40B4-BE49-F238E27FC236}">
                <a16:creationId xmlns:a16="http://schemas.microsoft.com/office/drawing/2014/main" id="{4B8522F8-C0E7-4E26-91AC-55A153D65F6D}"/>
              </a:ext>
            </a:extLst>
          </p:cNvPr>
          <p:cNvSpPr txBox="1"/>
          <p:nvPr/>
        </p:nvSpPr>
        <p:spPr>
          <a:xfrm>
            <a:off x="3280870" y="6134951"/>
            <a:ext cx="9109918" cy="749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7F9528"/>
              </a:buClr>
              <a:buSzPts val="900"/>
            </a:pPr>
            <a:r>
              <a:rPr lang="en-US" sz="1800" dirty="0">
                <a:solidFill>
                  <a:srgbClr val="7F9528"/>
                </a:solidFill>
                <a:latin typeface="Calibri"/>
                <a:ea typeface="Calibri"/>
                <a:cs typeface="Calibri"/>
                <a:sym typeface="Calibri"/>
              </a:rPr>
              <a:t>devegetarischeslager.com</a:t>
            </a:r>
            <a:endParaRPr sz="1800" i="1" u="none" strike="noStrike" cap="none" dirty="0">
              <a:solidFill>
                <a:srgbClr val="7F952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04713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78F3C337-6C3C-4047-8A3F-2E17B13C2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449" y="239718"/>
            <a:ext cx="2924337" cy="6645229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613942F0-DE1B-471D-BF75-8A1BB2880C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7255"/>
            <a:ext cx="9139786" cy="5795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4989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1BA3C6C9-492B-48BC-AD96-359691CF7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449" y="239718"/>
            <a:ext cx="2924337" cy="6645229"/>
          </a:xfrm>
          <a:prstGeom prst="rect">
            <a:avLst/>
          </a:prstGeom>
        </p:spPr>
      </p:pic>
      <p:sp>
        <p:nvSpPr>
          <p:cNvPr id="4" name="Shape 169">
            <a:extLst>
              <a:ext uri="{FF2B5EF4-FFF2-40B4-BE49-F238E27FC236}">
                <a16:creationId xmlns:a16="http://schemas.microsoft.com/office/drawing/2014/main" id="{DC29D32A-0D82-460B-8BEA-FD0420D43D6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7086600" y="649287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en-US" sz="1200" b="0" i="0" u="none" strike="noStrike" cap="none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Shape 69">
            <a:extLst>
              <a:ext uri="{FF2B5EF4-FFF2-40B4-BE49-F238E27FC236}">
                <a16:creationId xmlns:a16="http://schemas.microsoft.com/office/drawing/2014/main" id="{433AC52A-8C69-4436-BFD0-EF03F650EB34}"/>
              </a:ext>
            </a:extLst>
          </p:cNvPr>
          <p:cNvSpPr txBox="1"/>
          <p:nvPr/>
        </p:nvSpPr>
        <p:spPr>
          <a:xfrm>
            <a:off x="3206352" y="6114249"/>
            <a:ext cx="9109918" cy="749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7F9528"/>
              </a:buClr>
              <a:buSzPts val="900"/>
            </a:pPr>
            <a:r>
              <a:rPr lang="en-US" sz="1800" dirty="0">
                <a:solidFill>
                  <a:srgbClr val="7F9528"/>
                </a:solidFill>
                <a:latin typeface="Calibri"/>
                <a:ea typeface="Calibri"/>
                <a:cs typeface="Calibri"/>
                <a:sym typeface="Calibri"/>
              </a:rPr>
              <a:t>anuga.com</a:t>
            </a:r>
            <a:endParaRPr sz="1800" i="1" u="none" strike="noStrike" cap="none" dirty="0">
              <a:solidFill>
                <a:srgbClr val="7F952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9D6912C7-EC7E-4B2E-A437-07A295B33E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178" y="127017"/>
            <a:ext cx="8735644" cy="588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1388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AD945D5E-86CB-4300-81DE-DEE52B4C4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9663" y="212771"/>
            <a:ext cx="2924337" cy="6645229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9A31CB9C-EB41-4B15-A7FB-0207046562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163" y="90554"/>
            <a:ext cx="7329487" cy="628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3371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970E596C-F28D-45D7-9DF8-6EE1EA19B9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449" y="239718"/>
            <a:ext cx="2924337" cy="6645229"/>
          </a:xfrm>
          <a:prstGeom prst="rect">
            <a:avLst/>
          </a:prstGeom>
        </p:spPr>
      </p:pic>
      <p:pic>
        <p:nvPicPr>
          <p:cNvPr id="8" name="Afbeelding 7" descr="Afbeelding met tafel, vrachtwagen, voedsel, winkel&#10;&#10;Automatisch gegenereerde beschrijving">
            <a:extLst>
              <a:ext uri="{FF2B5EF4-FFF2-40B4-BE49-F238E27FC236}">
                <a16:creationId xmlns:a16="http://schemas.microsoft.com/office/drawing/2014/main" id="{E3ED8D45-3F2D-4C7A-A851-9D17DCF1B8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496" y="239718"/>
            <a:ext cx="7716113" cy="5965873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8290F6B3-9345-4A1A-9935-5F2AC98D89C1}"/>
              </a:ext>
            </a:extLst>
          </p:cNvPr>
          <p:cNvSpPr txBox="1">
            <a:spLocks/>
          </p:cNvSpPr>
          <p:nvPr/>
        </p:nvSpPr>
        <p:spPr>
          <a:xfrm>
            <a:off x="5900175" y="6229521"/>
            <a:ext cx="4527619" cy="7775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1400" dirty="0"/>
              <a:t>WRR 2 oktober 2014</a:t>
            </a:r>
          </a:p>
        </p:txBody>
      </p:sp>
    </p:spTree>
    <p:extLst>
      <p:ext uri="{BB962C8B-B14F-4D97-AF65-F5344CB8AC3E}">
        <p14:creationId xmlns:p14="http://schemas.microsoft.com/office/powerpoint/2010/main" val="41333634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5426C862-657E-42FD-832C-F0F1AB38E8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449" y="239718"/>
            <a:ext cx="2924337" cy="664522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50A3B16-1503-43DB-8621-7191659360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9825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7FD62BF4-278A-4876-BF4A-D043059D7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449" y="239718"/>
            <a:ext cx="2924337" cy="6645229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7721A3F0-42B3-4C63-A395-D9C576147D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858" y="163994"/>
            <a:ext cx="7206383" cy="6328881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AA96B547-B1D3-4FD5-ABDF-EFE5EEE156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1838" y="0"/>
            <a:ext cx="5887948" cy="67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670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59D1C522-F971-4457-B42C-FD79FFE49E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9663" y="212771"/>
            <a:ext cx="2924337" cy="6645229"/>
          </a:xfrm>
          <a:prstGeom prst="rect">
            <a:avLst/>
          </a:prstGeom>
        </p:spPr>
      </p:pic>
      <p:sp>
        <p:nvSpPr>
          <p:cNvPr id="2" name="Tijdelijke aanduiding voor dianumm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7E55CB9-1839-4478-958C-448EBDC3DA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256" y="98855"/>
            <a:ext cx="8783487" cy="5492607"/>
          </a:xfrm>
          <a:prstGeom prst="rect">
            <a:avLst/>
          </a:prstGeom>
        </p:spPr>
      </p:pic>
      <p:sp>
        <p:nvSpPr>
          <p:cNvPr id="4" name="Shape 69">
            <a:extLst>
              <a:ext uri="{FF2B5EF4-FFF2-40B4-BE49-F238E27FC236}">
                <a16:creationId xmlns:a16="http://schemas.microsoft.com/office/drawing/2014/main" id="{97BEA2F0-A7AB-4B36-9C43-36C7E80D6822}"/>
              </a:ext>
            </a:extLst>
          </p:cNvPr>
          <p:cNvSpPr txBox="1"/>
          <p:nvPr/>
        </p:nvSpPr>
        <p:spPr>
          <a:xfrm>
            <a:off x="3126872" y="6060874"/>
            <a:ext cx="9109918" cy="749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7F9528"/>
              </a:buClr>
              <a:buSzPts val="900"/>
            </a:pPr>
            <a:r>
              <a:rPr lang="en-US" sz="1800" u="none" strike="noStrike" cap="none" dirty="0">
                <a:solidFill>
                  <a:srgbClr val="7F9528"/>
                </a:solidFill>
                <a:latin typeface="Calibri"/>
                <a:ea typeface="Calibri"/>
                <a:cs typeface="Calibri"/>
                <a:sym typeface="Calibri"/>
              </a:rPr>
              <a:t>dutchedamame.nl</a:t>
            </a:r>
            <a:endParaRPr sz="1800" u="none" strike="noStrike" cap="none" dirty="0">
              <a:solidFill>
                <a:srgbClr val="7F952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DDF47E2-3AC5-47E0-B9CD-40179DE025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0969" y="3101546"/>
            <a:ext cx="2962774" cy="25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9752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A70DCB78-FE71-4B18-901D-B5D155D59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449" y="239718"/>
            <a:ext cx="2924337" cy="6645229"/>
          </a:xfrm>
          <a:prstGeom prst="rect">
            <a:avLst/>
          </a:prstGeom>
        </p:spPr>
      </p:pic>
      <p:pic>
        <p:nvPicPr>
          <p:cNvPr id="6" name="Picture 2" descr="C:\Ojah\Fotos&amp;Films\marnix_maart2014\Ojah-10032014-lowres\Plenti_Pork_small.jpg">
            <a:extLst>
              <a:ext uri="{FF2B5EF4-FFF2-40B4-BE49-F238E27FC236}">
                <a16:creationId xmlns:a16="http://schemas.microsoft.com/office/drawing/2014/main" id="{23ED4A7E-9BA7-4321-B91E-30E5CFDB0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15599"/>
            <a:ext cx="9230497" cy="615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15212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F09D3CF6-C83A-45D7-9A2F-0490B87DF3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449" y="239718"/>
            <a:ext cx="2924337" cy="6645229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A92951CF-C8F1-46EC-A1B6-D007ED9B62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574398" cy="685799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561CA3CB-A67B-458E-A244-87864F669E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199" y="218759"/>
            <a:ext cx="5590516" cy="4435143"/>
          </a:xfrm>
          <a:prstGeom prst="rect">
            <a:avLst/>
          </a:prstGeom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E76D63C8-6655-4247-A63D-D6F4C742A291}"/>
              </a:ext>
            </a:extLst>
          </p:cNvPr>
          <p:cNvSpPr/>
          <p:nvPr/>
        </p:nvSpPr>
        <p:spPr>
          <a:xfrm>
            <a:off x="86497" y="4769708"/>
            <a:ext cx="2533135" cy="4201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B0EEF02F-D6C4-49F3-9734-2AE7F9E783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773652"/>
            <a:ext cx="2386950" cy="41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169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78F3C337-6C3C-4047-8A3F-2E17B13C2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449" y="239718"/>
            <a:ext cx="2924337" cy="664522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60154A89-5812-4808-ABAE-8ADFBC4A2A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9724" y="0"/>
            <a:ext cx="9263448" cy="523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2247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3">
            <a:extLst>
              <a:ext uri="{FF2B5EF4-FFF2-40B4-BE49-F238E27FC236}">
                <a16:creationId xmlns:a16="http://schemas.microsoft.com/office/drawing/2014/main" id="{880E4B8D-DCE6-4C92-9417-6A06D10ACAF7}"/>
              </a:ext>
            </a:extLst>
          </p:cNvPr>
          <p:cNvSpPr txBox="1"/>
          <p:nvPr/>
        </p:nvSpPr>
        <p:spPr>
          <a:xfrm>
            <a:off x="46893" y="857250"/>
            <a:ext cx="8812902" cy="761746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endParaRPr lang="en-US" sz="4800" b="1" dirty="0">
              <a:solidFill>
                <a:srgbClr val="FFFFFF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lvl="0" algn="ctr">
              <a:buClr>
                <a:schemeClr val="dk1"/>
              </a:buClr>
              <a:buSzPct val="25000"/>
            </a:pPr>
            <a:r>
              <a:rPr lang="en-US" sz="3600" b="1" dirty="0" err="1">
                <a:solidFill>
                  <a:srgbClr val="FFFFFF"/>
                </a:solidFill>
                <a:latin typeface="+mj-lt"/>
                <a:ea typeface="Calibri"/>
                <a:cs typeface="Calibri"/>
                <a:sym typeface="Calibri"/>
              </a:rPr>
              <a:t>Gezond</a:t>
            </a:r>
            <a:r>
              <a:rPr lang="en-US" sz="3600" b="1" dirty="0">
                <a:solidFill>
                  <a:srgbClr val="FFFFFF"/>
                </a:solidFill>
                <a:latin typeface="+mj-lt"/>
                <a:ea typeface="Calibri"/>
                <a:cs typeface="Calibri"/>
                <a:sym typeface="Calibri"/>
              </a:rPr>
              <a:t> &amp; </a:t>
            </a:r>
            <a:r>
              <a:rPr lang="en-US" sz="3600" b="1" dirty="0" err="1">
                <a:solidFill>
                  <a:srgbClr val="FFFFFF"/>
                </a:solidFill>
                <a:latin typeface="+mj-lt"/>
                <a:ea typeface="Calibri"/>
                <a:cs typeface="Calibri"/>
                <a:sym typeface="Calibri"/>
              </a:rPr>
              <a:t>Duurzaam</a:t>
            </a:r>
            <a:r>
              <a:rPr lang="en-US" sz="3600" b="1" dirty="0">
                <a:solidFill>
                  <a:srgbClr val="FFFFFF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+mj-lt"/>
                <a:ea typeface="Calibri"/>
                <a:cs typeface="Calibri"/>
                <a:sym typeface="Calibri"/>
              </a:rPr>
              <a:t>Voedselsysteem</a:t>
            </a:r>
            <a:endParaRPr lang="en-US" sz="3600" b="1" dirty="0">
              <a:solidFill>
                <a:srgbClr val="FFFFFF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lvl="0" algn="ctr">
              <a:buClr>
                <a:schemeClr val="dk1"/>
              </a:buClr>
              <a:buSzPct val="25000"/>
            </a:pPr>
            <a:r>
              <a:rPr lang="en-US" sz="3200" b="1" dirty="0" err="1">
                <a:solidFill>
                  <a:srgbClr val="FFFFFF"/>
                </a:solidFill>
                <a:latin typeface="+mj-lt"/>
                <a:ea typeface="Calibri"/>
                <a:cs typeface="Calibri"/>
                <a:sym typeface="Calibri"/>
              </a:rPr>
              <a:t>Een</a:t>
            </a:r>
            <a:r>
              <a:rPr lang="en-US" sz="3200" b="1" dirty="0">
                <a:solidFill>
                  <a:srgbClr val="FFFFFF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+mj-lt"/>
                <a:ea typeface="Calibri"/>
                <a:cs typeface="Calibri"/>
                <a:sym typeface="Calibri"/>
              </a:rPr>
              <a:t>Serieuze</a:t>
            </a:r>
            <a:r>
              <a:rPr lang="en-US" sz="3200" b="1" dirty="0">
                <a:solidFill>
                  <a:srgbClr val="FFFFFF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+mj-lt"/>
                <a:ea typeface="Calibri"/>
                <a:cs typeface="Calibri"/>
                <a:sym typeface="Calibri"/>
              </a:rPr>
              <a:t>Zaak</a:t>
            </a:r>
            <a:r>
              <a:rPr lang="en-US" sz="3200" b="1" dirty="0">
                <a:solidFill>
                  <a:srgbClr val="FFFFFF"/>
                </a:solidFill>
                <a:latin typeface="+mj-lt"/>
                <a:ea typeface="Calibri"/>
                <a:cs typeface="Calibri"/>
                <a:sym typeface="Calibri"/>
              </a:rPr>
              <a:t>!</a:t>
            </a:r>
          </a:p>
          <a:p>
            <a:pPr lvl="0" algn="ctr">
              <a:buClr>
                <a:schemeClr val="dk1"/>
              </a:buClr>
              <a:buSzPct val="25000"/>
            </a:pPr>
            <a:endParaRPr lang="en-US" sz="4800" b="1" dirty="0">
              <a:solidFill>
                <a:srgbClr val="FFFFFF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lvl="0" algn="ctr">
              <a:buClr>
                <a:schemeClr val="dk1"/>
              </a:buClr>
              <a:buSzPct val="25000"/>
            </a:pPr>
            <a:endParaRPr lang="en-US" sz="4800" b="1" dirty="0">
              <a:solidFill>
                <a:srgbClr val="FFFFFF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lvl="0" algn="ctr"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rgbClr val="FFFFFF"/>
                </a:solidFill>
                <a:latin typeface="+mj-lt"/>
                <a:ea typeface="Calibri"/>
                <a:cs typeface="Calibri"/>
                <a:sym typeface="Calibri"/>
              </a:rPr>
              <a:t>Jeroen Willemsen</a:t>
            </a:r>
          </a:p>
          <a:p>
            <a:pPr lvl="0" algn="ctr">
              <a:buClr>
                <a:schemeClr val="dk1"/>
              </a:buClr>
              <a:buSzPct val="25000"/>
            </a:pPr>
            <a:r>
              <a:rPr lang="en-US" sz="2000" b="1" dirty="0">
                <a:solidFill>
                  <a:srgbClr val="FFFFFF"/>
                </a:solidFill>
                <a:latin typeface="+mj-lt"/>
                <a:ea typeface="Calibri"/>
                <a:cs typeface="Calibri"/>
                <a:sym typeface="Calibri"/>
              </a:rPr>
              <a:t>willemsen@foodforimpact.nl</a:t>
            </a:r>
          </a:p>
          <a:p>
            <a:pPr lvl="0" algn="ctr">
              <a:buClr>
                <a:schemeClr val="dk1"/>
              </a:buClr>
              <a:buSzPct val="25000"/>
            </a:pPr>
            <a:r>
              <a:rPr lang="en-US" sz="2000" b="1" dirty="0">
                <a:solidFill>
                  <a:srgbClr val="FFFFFF"/>
                </a:solidFill>
                <a:latin typeface="+mj-lt"/>
                <a:ea typeface="Calibri"/>
                <a:cs typeface="Calibri"/>
                <a:sym typeface="Calibri"/>
              </a:rPr>
              <a:t>@</a:t>
            </a:r>
            <a:r>
              <a:rPr lang="en-US" sz="2000" b="1" dirty="0" err="1">
                <a:solidFill>
                  <a:srgbClr val="FFFFFF"/>
                </a:solidFill>
                <a:latin typeface="+mj-lt"/>
                <a:ea typeface="Calibri"/>
                <a:cs typeface="Calibri"/>
                <a:sym typeface="Calibri"/>
              </a:rPr>
              <a:t>foodforimpact</a:t>
            </a:r>
            <a:endParaRPr lang="en-US" sz="2000" b="1" dirty="0">
              <a:solidFill>
                <a:srgbClr val="FFFFFF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lvl="0" algn="ctr">
              <a:buClr>
                <a:schemeClr val="dk1"/>
              </a:buClr>
              <a:buSzPct val="25000"/>
            </a:pPr>
            <a:endParaRPr lang="en-US" sz="2800" b="1" dirty="0">
              <a:solidFill>
                <a:srgbClr val="FFFFFF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lvl="0" algn="ctr">
              <a:buClr>
                <a:schemeClr val="dk1"/>
              </a:buClr>
              <a:buSzPct val="25000"/>
            </a:pPr>
            <a:r>
              <a:rPr lang="en-US" sz="2800" b="1" dirty="0" err="1">
                <a:solidFill>
                  <a:srgbClr val="FFFFFF"/>
                </a:solidFill>
                <a:latin typeface="+mj-lt"/>
                <a:ea typeface="Calibri"/>
                <a:cs typeface="Calibri"/>
                <a:sym typeface="Calibri"/>
              </a:rPr>
              <a:t>Voedselvisie</a:t>
            </a:r>
            <a:r>
              <a:rPr lang="en-US" sz="2800" b="1" dirty="0">
                <a:solidFill>
                  <a:srgbClr val="FFFFFF"/>
                </a:solidFill>
                <a:latin typeface="+mj-lt"/>
                <a:ea typeface="Calibri"/>
                <a:cs typeface="Calibri"/>
                <a:sym typeface="Calibri"/>
              </a:rPr>
              <a:t>: Food for Thought</a:t>
            </a:r>
          </a:p>
          <a:p>
            <a:pPr lvl="0" algn="ctr"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rgbClr val="FFFFFF"/>
                </a:solidFill>
                <a:latin typeface="+mj-lt"/>
                <a:ea typeface="Calibri"/>
                <a:cs typeface="Calibri"/>
                <a:sym typeface="Calibri"/>
              </a:rPr>
              <a:t>Haarlem – 13 </a:t>
            </a:r>
            <a:r>
              <a:rPr lang="en-US" sz="2800" b="1" dirty="0" err="1">
                <a:solidFill>
                  <a:srgbClr val="FFFFFF"/>
                </a:solidFill>
                <a:latin typeface="+mj-lt"/>
                <a:ea typeface="Calibri"/>
                <a:cs typeface="Calibri"/>
                <a:sym typeface="Calibri"/>
              </a:rPr>
              <a:t>maart</a:t>
            </a:r>
            <a:r>
              <a:rPr lang="en-US" sz="2800" b="1" dirty="0">
                <a:solidFill>
                  <a:srgbClr val="FFFFFF"/>
                </a:solidFill>
                <a:latin typeface="+mj-lt"/>
                <a:ea typeface="Calibri"/>
                <a:cs typeface="Calibri"/>
                <a:sym typeface="Calibri"/>
              </a:rPr>
              <a:t> 2020</a:t>
            </a:r>
          </a:p>
          <a:p>
            <a:pPr algn="ctr">
              <a:buClr>
                <a:srgbClr val="7F9528"/>
              </a:buClr>
              <a:buSzPct val="25000"/>
            </a:pPr>
            <a:r>
              <a:rPr lang="en-US" sz="1800" b="1" dirty="0">
                <a:solidFill>
                  <a:srgbClr val="FFFFFF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34087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970E596C-F28D-45D7-9DF8-6EE1EA19B9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449" y="239718"/>
            <a:ext cx="2924337" cy="6645229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91D4B005-8B0B-463D-9E8A-036B88A444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3016"/>
            <a:ext cx="5826407" cy="6534364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654C88E0-53FB-4979-8131-7E44C269259E}"/>
              </a:ext>
            </a:extLst>
          </p:cNvPr>
          <p:cNvSpPr txBox="1">
            <a:spLocks/>
          </p:cNvSpPr>
          <p:nvPr/>
        </p:nvSpPr>
        <p:spPr>
          <a:xfrm>
            <a:off x="5591950" y="6229521"/>
            <a:ext cx="4527619" cy="7775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1400" dirty="0"/>
              <a:t>Het Parool 10 januari 2016</a:t>
            </a:r>
          </a:p>
        </p:txBody>
      </p:sp>
    </p:spTree>
    <p:extLst>
      <p:ext uri="{BB962C8B-B14F-4D97-AF65-F5344CB8AC3E}">
        <p14:creationId xmlns:p14="http://schemas.microsoft.com/office/powerpoint/2010/main" val="4137370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970E596C-F28D-45D7-9DF8-6EE1EA19B9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449" y="239718"/>
            <a:ext cx="2924337" cy="6645229"/>
          </a:xfrm>
          <a:prstGeom prst="rect">
            <a:avLst/>
          </a:prstGeom>
        </p:spPr>
      </p:pic>
      <p:pic>
        <p:nvPicPr>
          <p:cNvPr id="14" name="Afbeelding 13" descr="Afbeelding met teken&#10;&#10;Automatisch gegenereerde beschrijving">
            <a:extLst>
              <a:ext uri="{FF2B5EF4-FFF2-40B4-BE49-F238E27FC236}">
                <a16:creationId xmlns:a16="http://schemas.microsoft.com/office/drawing/2014/main" id="{8515F2F5-310D-45F5-93B8-635DE6856A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367" y="208895"/>
            <a:ext cx="8507958" cy="478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5520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970E596C-F28D-45D7-9DF8-6EE1EA19B9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449" y="239718"/>
            <a:ext cx="2924337" cy="6645229"/>
          </a:xfrm>
          <a:prstGeom prst="rect">
            <a:avLst/>
          </a:prstGeom>
        </p:spPr>
      </p:pic>
      <p:grpSp>
        <p:nvGrpSpPr>
          <p:cNvPr id="4" name="Groep 3">
            <a:extLst>
              <a:ext uri="{FF2B5EF4-FFF2-40B4-BE49-F238E27FC236}">
                <a16:creationId xmlns:a16="http://schemas.microsoft.com/office/drawing/2014/main" id="{3367339E-5377-48C8-AC8E-AAC6F86C6D19}"/>
              </a:ext>
            </a:extLst>
          </p:cNvPr>
          <p:cNvGrpSpPr/>
          <p:nvPr/>
        </p:nvGrpSpPr>
        <p:grpSpPr>
          <a:xfrm>
            <a:off x="215757" y="144401"/>
            <a:ext cx="7165967" cy="6104190"/>
            <a:chOff x="4313382" y="-22473"/>
            <a:chExt cx="7445133" cy="6786394"/>
          </a:xfrm>
        </p:grpSpPr>
        <p:pic>
          <p:nvPicPr>
            <p:cNvPr id="6" name="Afbeelding 5">
              <a:extLst>
                <a:ext uri="{FF2B5EF4-FFF2-40B4-BE49-F238E27FC236}">
                  <a16:creationId xmlns:a16="http://schemas.microsoft.com/office/drawing/2014/main" id="{05805468-6B53-4E59-B78B-2184CC860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43396" y="2029413"/>
              <a:ext cx="7315119" cy="4734508"/>
            </a:xfrm>
            <a:prstGeom prst="rect">
              <a:avLst/>
            </a:prstGeom>
          </p:spPr>
        </p:pic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82A720FF-84D1-4B17-A75D-D02161BA7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13382" y="-22473"/>
              <a:ext cx="6781741" cy="1904104"/>
            </a:xfrm>
            <a:prstGeom prst="rect">
              <a:avLst/>
            </a:prstGeom>
          </p:spPr>
        </p:pic>
      </p:grpSp>
      <p:sp>
        <p:nvSpPr>
          <p:cNvPr id="12" name="Titel 1">
            <a:extLst>
              <a:ext uri="{FF2B5EF4-FFF2-40B4-BE49-F238E27FC236}">
                <a16:creationId xmlns:a16="http://schemas.microsoft.com/office/drawing/2014/main" id="{01B58415-CDF3-474E-8604-7E406D2A5056}"/>
              </a:ext>
            </a:extLst>
          </p:cNvPr>
          <p:cNvSpPr txBox="1">
            <a:spLocks/>
          </p:cNvSpPr>
          <p:nvPr/>
        </p:nvSpPr>
        <p:spPr>
          <a:xfrm>
            <a:off x="5859078" y="6248591"/>
            <a:ext cx="4527619" cy="7775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1400" dirty="0"/>
              <a:t>AD 28 februari 2020</a:t>
            </a:r>
          </a:p>
        </p:txBody>
      </p:sp>
    </p:spTree>
    <p:extLst>
      <p:ext uri="{BB962C8B-B14F-4D97-AF65-F5344CB8AC3E}">
        <p14:creationId xmlns:p14="http://schemas.microsoft.com/office/powerpoint/2010/main" val="30704328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970E596C-F28D-45D7-9DF8-6EE1EA19B9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449" y="239718"/>
            <a:ext cx="2924337" cy="6645229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01B58415-CDF3-474E-8604-7E406D2A5056}"/>
              </a:ext>
            </a:extLst>
          </p:cNvPr>
          <p:cNvSpPr txBox="1">
            <a:spLocks/>
          </p:cNvSpPr>
          <p:nvPr/>
        </p:nvSpPr>
        <p:spPr>
          <a:xfrm>
            <a:off x="5859078" y="6248591"/>
            <a:ext cx="4527619" cy="7775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1400" dirty="0"/>
              <a:t>The </a:t>
            </a:r>
            <a:r>
              <a:rPr lang="nl-NL" sz="1400" dirty="0" err="1"/>
              <a:t>Guardian</a:t>
            </a:r>
            <a:r>
              <a:rPr lang="nl-NL" sz="1400" dirty="0"/>
              <a:t> 31 mei 2018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298833C1-0BF6-4DA1-B198-8A57F85F40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662" y="56476"/>
            <a:ext cx="6967455" cy="633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4960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3">
            <a:extLst>
              <a:ext uri="{FF2B5EF4-FFF2-40B4-BE49-F238E27FC236}">
                <a16:creationId xmlns:a16="http://schemas.microsoft.com/office/drawing/2014/main" id="{880E4B8D-DCE6-4C92-9417-6A06D10ACAF7}"/>
              </a:ext>
            </a:extLst>
          </p:cNvPr>
          <p:cNvSpPr txBox="1"/>
          <p:nvPr/>
        </p:nvSpPr>
        <p:spPr>
          <a:xfrm>
            <a:off x="46893" y="857250"/>
            <a:ext cx="8812902" cy="761746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endParaRPr lang="en-US" sz="4800" b="1" dirty="0">
              <a:solidFill>
                <a:srgbClr val="FFFFFF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lvl="0" algn="ctr">
              <a:buClr>
                <a:schemeClr val="dk1"/>
              </a:buClr>
              <a:buSzPct val="25000"/>
            </a:pPr>
            <a:r>
              <a:rPr lang="en-US" sz="3600" b="1" dirty="0" err="1">
                <a:solidFill>
                  <a:srgbClr val="FFFFFF"/>
                </a:solidFill>
                <a:latin typeface="+mj-lt"/>
                <a:ea typeface="Calibri"/>
                <a:cs typeface="Calibri"/>
                <a:sym typeface="Calibri"/>
              </a:rPr>
              <a:t>Gezond</a:t>
            </a:r>
            <a:r>
              <a:rPr lang="en-US" sz="3600" b="1" dirty="0">
                <a:solidFill>
                  <a:srgbClr val="FFFFFF"/>
                </a:solidFill>
                <a:latin typeface="+mj-lt"/>
                <a:ea typeface="Calibri"/>
                <a:cs typeface="Calibri"/>
                <a:sym typeface="Calibri"/>
              </a:rPr>
              <a:t> &amp; </a:t>
            </a:r>
            <a:r>
              <a:rPr lang="en-US" sz="3600" b="1" dirty="0" err="1">
                <a:solidFill>
                  <a:srgbClr val="FFFFFF"/>
                </a:solidFill>
                <a:latin typeface="+mj-lt"/>
                <a:ea typeface="Calibri"/>
                <a:cs typeface="Calibri"/>
                <a:sym typeface="Calibri"/>
              </a:rPr>
              <a:t>Duurzaam</a:t>
            </a:r>
            <a:r>
              <a:rPr lang="en-US" sz="3600" b="1" dirty="0">
                <a:solidFill>
                  <a:srgbClr val="FFFFFF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+mj-lt"/>
                <a:ea typeface="Calibri"/>
                <a:cs typeface="Calibri"/>
                <a:sym typeface="Calibri"/>
              </a:rPr>
              <a:t>Voedselsysteem</a:t>
            </a:r>
            <a:endParaRPr lang="en-US" sz="3600" b="1" dirty="0">
              <a:solidFill>
                <a:srgbClr val="FFFFFF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lvl="0" algn="ctr">
              <a:buClr>
                <a:schemeClr val="dk1"/>
              </a:buClr>
              <a:buSzPct val="25000"/>
            </a:pPr>
            <a:r>
              <a:rPr lang="en-US" sz="3200" b="1" dirty="0" err="1">
                <a:solidFill>
                  <a:srgbClr val="FFFFFF"/>
                </a:solidFill>
                <a:latin typeface="+mj-lt"/>
                <a:ea typeface="Calibri"/>
                <a:cs typeface="Calibri"/>
                <a:sym typeface="Calibri"/>
              </a:rPr>
              <a:t>Een</a:t>
            </a:r>
            <a:r>
              <a:rPr lang="en-US" sz="3200" b="1" dirty="0">
                <a:solidFill>
                  <a:srgbClr val="FFFFFF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+mj-lt"/>
                <a:ea typeface="Calibri"/>
                <a:cs typeface="Calibri"/>
                <a:sym typeface="Calibri"/>
              </a:rPr>
              <a:t>Serieuze</a:t>
            </a:r>
            <a:r>
              <a:rPr lang="en-US" sz="3200" b="1" dirty="0">
                <a:solidFill>
                  <a:srgbClr val="FFFFFF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+mj-lt"/>
                <a:ea typeface="Calibri"/>
                <a:cs typeface="Calibri"/>
                <a:sym typeface="Calibri"/>
              </a:rPr>
              <a:t>Zaak</a:t>
            </a:r>
            <a:endParaRPr lang="en-US" sz="3200" b="1" dirty="0">
              <a:solidFill>
                <a:srgbClr val="FFFFFF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lvl="0" algn="ctr">
              <a:buClr>
                <a:schemeClr val="dk1"/>
              </a:buClr>
              <a:buSzPct val="25000"/>
            </a:pPr>
            <a:endParaRPr lang="en-US" sz="4800" b="1" dirty="0">
              <a:solidFill>
                <a:srgbClr val="FFFFFF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lvl="0" algn="ctr">
              <a:buClr>
                <a:schemeClr val="dk1"/>
              </a:buClr>
              <a:buSzPct val="25000"/>
            </a:pPr>
            <a:endParaRPr lang="en-US" sz="4800" b="1" dirty="0">
              <a:solidFill>
                <a:srgbClr val="FFFFFF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lvl="0" algn="ctr"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rgbClr val="FFFFFF"/>
                </a:solidFill>
                <a:latin typeface="+mj-lt"/>
                <a:ea typeface="Calibri"/>
                <a:cs typeface="Calibri"/>
                <a:sym typeface="Calibri"/>
              </a:rPr>
              <a:t>Jeroen Willemsen</a:t>
            </a:r>
          </a:p>
          <a:p>
            <a:pPr lvl="0" algn="ctr">
              <a:buClr>
                <a:schemeClr val="dk1"/>
              </a:buClr>
              <a:buSzPct val="25000"/>
            </a:pPr>
            <a:r>
              <a:rPr lang="en-US" sz="2000" b="1" dirty="0">
                <a:solidFill>
                  <a:srgbClr val="FFFFFF"/>
                </a:solidFill>
                <a:latin typeface="+mj-lt"/>
                <a:ea typeface="Calibri"/>
                <a:cs typeface="Calibri"/>
                <a:sym typeface="Calibri"/>
              </a:rPr>
              <a:t>willemsen@foodforimpact.nl</a:t>
            </a:r>
          </a:p>
          <a:p>
            <a:pPr lvl="0" algn="ctr">
              <a:buClr>
                <a:schemeClr val="dk1"/>
              </a:buClr>
              <a:buSzPct val="25000"/>
            </a:pPr>
            <a:r>
              <a:rPr lang="en-US" sz="2000" b="1" dirty="0">
                <a:solidFill>
                  <a:srgbClr val="FFFFFF"/>
                </a:solidFill>
                <a:latin typeface="+mj-lt"/>
                <a:ea typeface="Calibri"/>
                <a:cs typeface="Calibri"/>
                <a:sym typeface="Calibri"/>
              </a:rPr>
              <a:t>@</a:t>
            </a:r>
            <a:r>
              <a:rPr lang="en-US" sz="2000" b="1" dirty="0" err="1">
                <a:solidFill>
                  <a:srgbClr val="FFFFFF"/>
                </a:solidFill>
                <a:latin typeface="+mj-lt"/>
                <a:ea typeface="Calibri"/>
                <a:cs typeface="Calibri"/>
                <a:sym typeface="Calibri"/>
              </a:rPr>
              <a:t>foodforimpact</a:t>
            </a:r>
            <a:endParaRPr lang="en-US" sz="2000" b="1" dirty="0">
              <a:solidFill>
                <a:srgbClr val="FFFFFF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lvl="0" algn="ctr">
              <a:buClr>
                <a:schemeClr val="dk1"/>
              </a:buClr>
              <a:buSzPct val="25000"/>
            </a:pPr>
            <a:endParaRPr lang="en-US" sz="2800" b="1" dirty="0">
              <a:solidFill>
                <a:srgbClr val="FFFFFF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lvl="0" algn="ctr">
              <a:buClr>
                <a:schemeClr val="dk1"/>
              </a:buClr>
              <a:buSzPct val="25000"/>
            </a:pPr>
            <a:r>
              <a:rPr lang="en-US" sz="2800" b="1" dirty="0" err="1">
                <a:solidFill>
                  <a:srgbClr val="FFFFFF"/>
                </a:solidFill>
                <a:latin typeface="+mj-lt"/>
                <a:ea typeface="Calibri"/>
                <a:cs typeface="Calibri"/>
                <a:sym typeface="Calibri"/>
              </a:rPr>
              <a:t>Voedselvisie</a:t>
            </a:r>
            <a:r>
              <a:rPr lang="en-US" sz="2800" b="1" dirty="0">
                <a:solidFill>
                  <a:srgbClr val="FFFFFF"/>
                </a:solidFill>
                <a:latin typeface="+mj-lt"/>
                <a:ea typeface="Calibri"/>
                <a:cs typeface="Calibri"/>
                <a:sym typeface="Calibri"/>
              </a:rPr>
              <a:t>: Food for Thought</a:t>
            </a:r>
          </a:p>
          <a:p>
            <a:pPr lvl="0" algn="ctr"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rgbClr val="FFFFFF"/>
                </a:solidFill>
                <a:latin typeface="+mj-lt"/>
                <a:ea typeface="Calibri"/>
                <a:cs typeface="Calibri"/>
                <a:sym typeface="Calibri"/>
              </a:rPr>
              <a:t>Haarlem – 13 </a:t>
            </a:r>
            <a:r>
              <a:rPr lang="en-US" sz="2800" b="1" dirty="0" err="1">
                <a:solidFill>
                  <a:srgbClr val="FFFFFF"/>
                </a:solidFill>
                <a:latin typeface="+mj-lt"/>
                <a:ea typeface="Calibri"/>
                <a:cs typeface="Calibri"/>
                <a:sym typeface="Calibri"/>
              </a:rPr>
              <a:t>maart</a:t>
            </a:r>
            <a:r>
              <a:rPr lang="en-US" sz="2800" b="1" dirty="0">
                <a:solidFill>
                  <a:srgbClr val="FFFFFF"/>
                </a:solidFill>
                <a:latin typeface="+mj-lt"/>
                <a:ea typeface="Calibri"/>
                <a:cs typeface="Calibri"/>
                <a:sym typeface="Calibri"/>
              </a:rPr>
              <a:t> 2020</a:t>
            </a:r>
          </a:p>
          <a:p>
            <a:pPr algn="ctr">
              <a:buClr>
                <a:srgbClr val="7F9528"/>
              </a:buClr>
              <a:buSzPct val="25000"/>
            </a:pPr>
            <a:r>
              <a:rPr lang="en-US" sz="1800" b="1" dirty="0">
                <a:solidFill>
                  <a:srgbClr val="FFFFFF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600599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16AE5761-0CF3-479F-AA04-A4062D63F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9663" y="212771"/>
            <a:ext cx="2924337" cy="664522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F0D281FE-EAE9-4022-A141-9BA8D86FA4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1554"/>
            <a:ext cx="8565503" cy="603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178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A70DCB78-FE71-4B18-901D-B5D155D59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449" y="239718"/>
            <a:ext cx="2924337" cy="6645229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BC81EB29-9A8F-41A4-AC4D-A4E9DCFEEA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430" y="0"/>
            <a:ext cx="6525536" cy="6220693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77F41C9B-5EC8-46A1-BE78-48702E022340}"/>
              </a:ext>
            </a:extLst>
          </p:cNvPr>
          <p:cNvSpPr txBox="1">
            <a:spLocks/>
          </p:cNvSpPr>
          <p:nvPr/>
        </p:nvSpPr>
        <p:spPr>
          <a:xfrm>
            <a:off x="680903" y="6199710"/>
            <a:ext cx="9377497" cy="7775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1400" dirty="0"/>
              <a:t>https://www.noord-holland.nl/Actueel/Archief/2019/Oktober_2019/Zita_Pels_Doet_u_mee</a:t>
            </a:r>
          </a:p>
        </p:txBody>
      </p:sp>
    </p:spTree>
    <p:extLst>
      <p:ext uri="{BB962C8B-B14F-4D97-AF65-F5344CB8AC3E}">
        <p14:creationId xmlns:p14="http://schemas.microsoft.com/office/powerpoint/2010/main" val="37866747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5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418AB3"/>
      </a:accent1>
      <a:accent2>
        <a:srgbClr val="7F9528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9977</TotalTime>
  <Words>154</Words>
  <Application>Microsoft Office PowerPoint</Application>
  <PresentationFormat>Diavoorstelling (4:3)</PresentationFormat>
  <Paragraphs>61</Paragraphs>
  <Slides>26</Slides>
  <Notes>23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26</vt:i4>
      </vt:variant>
    </vt:vector>
  </HeadingPairs>
  <TitlesOfParts>
    <vt:vector size="29" baseType="lpstr">
      <vt:lpstr>Arial</vt:lpstr>
      <vt:lpstr>Calibri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Jeroen Willemsen</dc:creator>
  <cp:lastModifiedBy>Jeroen Willemsen</cp:lastModifiedBy>
  <cp:revision>243</cp:revision>
  <cp:lastPrinted>2019-10-28T07:03:31Z</cp:lastPrinted>
  <dcterms:modified xsi:type="dcterms:W3CDTF">2020-03-11T17:26:10Z</dcterms:modified>
</cp:coreProperties>
</file>